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8"/>
  </p:notesMasterIdLst>
  <p:handoutMasterIdLst>
    <p:handoutMasterId r:id="rId89"/>
  </p:handoutMasterIdLst>
  <p:sldIdLst>
    <p:sldId id="268" r:id="rId2"/>
    <p:sldId id="270" r:id="rId3"/>
    <p:sldId id="273" r:id="rId4"/>
    <p:sldId id="274" r:id="rId5"/>
    <p:sldId id="275" r:id="rId6"/>
    <p:sldId id="276" r:id="rId7"/>
    <p:sldId id="257" r:id="rId8"/>
    <p:sldId id="297" r:id="rId9"/>
    <p:sldId id="298" r:id="rId10"/>
    <p:sldId id="308" r:id="rId11"/>
    <p:sldId id="258" r:id="rId12"/>
    <p:sldId id="265" r:id="rId13"/>
    <p:sldId id="266" r:id="rId14"/>
    <p:sldId id="300" r:id="rId15"/>
    <p:sldId id="301" r:id="rId16"/>
    <p:sldId id="302" r:id="rId17"/>
    <p:sldId id="307" r:id="rId18"/>
    <p:sldId id="303" r:id="rId19"/>
    <p:sldId id="304" r:id="rId20"/>
    <p:sldId id="305" r:id="rId21"/>
    <p:sldId id="306" r:id="rId22"/>
    <p:sldId id="267" r:id="rId23"/>
    <p:sldId id="263" r:id="rId24"/>
    <p:sldId id="264" r:id="rId25"/>
    <p:sldId id="299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311" r:id="rId34"/>
    <p:sldId id="312" r:id="rId35"/>
    <p:sldId id="313" r:id="rId36"/>
    <p:sldId id="314" r:id="rId37"/>
    <p:sldId id="315" r:id="rId38"/>
    <p:sldId id="325" r:id="rId39"/>
    <p:sldId id="316" r:id="rId40"/>
    <p:sldId id="317" r:id="rId41"/>
    <p:sldId id="326" r:id="rId42"/>
    <p:sldId id="318" r:id="rId43"/>
    <p:sldId id="319" r:id="rId44"/>
    <p:sldId id="320" r:id="rId45"/>
    <p:sldId id="321" r:id="rId46"/>
    <p:sldId id="327" r:id="rId47"/>
    <p:sldId id="322" r:id="rId48"/>
    <p:sldId id="323" r:id="rId49"/>
    <p:sldId id="328" r:id="rId50"/>
    <p:sldId id="324" r:id="rId51"/>
    <p:sldId id="329" r:id="rId52"/>
    <p:sldId id="330" r:id="rId53"/>
    <p:sldId id="331" r:id="rId54"/>
    <p:sldId id="346" r:id="rId55"/>
    <p:sldId id="332" r:id="rId56"/>
    <p:sldId id="333" r:id="rId57"/>
    <p:sldId id="347" r:id="rId58"/>
    <p:sldId id="334" r:id="rId59"/>
    <p:sldId id="335" r:id="rId60"/>
    <p:sldId id="348" r:id="rId61"/>
    <p:sldId id="336" r:id="rId62"/>
    <p:sldId id="337" r:id="rId63"/>
    <p:sldId id="349" r:id="rId64"/>
    <p:sldId id="338" r:id="rId65"/>
    <p:sldId id="339" r:id="rId66"/>
    <p:sldId id="350" r:id="rId67"/>
    <p:sldId id="340" r:id="rId68"/>
    <p:sldId id="341" r:id="rId69"/>
    <p:sldId id="351" r:id="rId70"/>
    <p:sldId id="342" r:id="rId71"/>
    <p:sldId id="343" r:id="rId72"/>
    <p:sldId id="309" r:id="rId73"/>
    <p:sldId id="284" r:id="rId74"/>
    <p:sldId id="310" r:id="rId75"/>
    <p:sldId id="285" r:id="rId76"/>
    <p:sldId id="286" r:id="rId77"/>
    <p:sldId id="287" r:id="rId78"/>
    <p:sldId id="288" r:id="rId79"/>
    <p:sldId id="289" r:id="rId80"/>
    <p:sldId id="290" r:id="rId81"/>
    <p:sldId id="291" r:id="rId82"/>
    <p:sldId id="292" r:id="rId83"/>
    <p:sldId id="293" r:id="rId84"/>
    <p:sldId id="294" r:id="rId85"/>
    <p:sldId id="295" r:id="rId86"/>
    <p:sldId id="296" r:id="rId8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95A47-D3FF-4511-9270-A8626D0F8D99}" type="datetimeFigureOut">
              <a:rPr lang="en-IN" smtClean="0"/>
              <a:t>19-03-2021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8DF37-271D-40B5-A800-527817CD3F1F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80859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3:53.9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DEA2DFC-752E-4A28-9152-9F37CDCA2547}" emma:medium="tactile" emma:mode="ink">
          <msink:context xmlns:msink="http://schemas.microsoft.com/ink/2010/main" type="writingRegion" rotatedBoundingBox="33076,4486 34412,3928 34671,4550 33336,5108">
            <msink:destinationLink direction="with" ref="{456805D1-87DB-4558-9104-40A806EDEA31}"/>
          </msink:context>
        </emma:interpretation>
      </emma:emma>
    </inkml:annotationXML>
    <inkml:traceGroup>
      <inkml:annotationXML>
        <emma:emma xmlns:emma="http://www.w3.org/2003/04/emma" version="1.0">
          <emma:interpretation id="{4DEE7139-3FB9-4A78-9EEF-874F41678806}" emma:medium="tactile" emma:mode="ink">
            <msink:context xmlns:msink="http://schemas.microsoft.com/ink/2010/main" type="paragraph" rotatedBoundingBox="33076,4486 34412,3928 34671,4550 33336,51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C866301-5420-4CF9-8C49-C20F151C78B1}" emma:medium="tactile" emma:mode="ink">
              <msink:context xmlns:msink="http://schemas.microsoft.com/ink/2010/main" type="line" rotatedBoundingBox="33076,4486 34412,3928 34671,4550 33336,5108"/>
            </emma:interpretation>
          </emma:emma>
        </inkml:annotationXML>
        <inkml:traceGroup>
          <inkml:annotationXML>
            <emma:emma xmlns:emma="http://www.w3.org/2003/04/emma" version="1.0">
              <emma:interpretation id="{69D60E09-FB66-4CF2-BF1E-262253AC5E69}" emma:medium="tactile" emma:mode="ink">
                <msink:context xmlns:msink="http://schemas.microsoft.com/ink/2010/main" type="inkWord" rotatedBoundingBox="33076,4486 34412,3928 34671,4550 33336,5108"/>
              </emma:interpretation>
              <emma:one-of disjunction-type="recognition" id="oneOf0">
                <emma:interpretation id="interp0" emma:lang="en-GB" emma:confidence="0">
                  <emma:literal>12th</emma:literal>
                </emma:interpretation>
                <emma:interpretation id="interp1" emma:lang="en-GB" emma:confidence="0">
                  <emma:literal>122</emma:literal>
                </emma:interpretation>
                <emma:interpretation id="interp2" emma:lang="en-GB" emma:confidence="0">
                  <emma:literal>124</emma:literal>
                </emma:interpretation>
                <emma:interpretation id="interp3" emma:lang="en-GB" emma:confidence="0">
                  <emma:literal>12h</emma:literal>
                </emma:interpretation>
                <emma:interpretation id="interp4" emma:lang="en-GB" emma:confidence="0">
                  <emma:literal>12M</emma:literal>
                </emma:interpretation>
              </emma:one-of>
            </emma:emma>
          </inkml:annotationXML>
          <inkml:trace contextRef="#ctx0" brushRef="#br0">0 11 304,'0'0'236,"0"0"-206,0 0-8,0 0 79,0 0-36,0 0-31,0 0-16,8-11-3,-8 11-5,3 0-10,-3 0 0,3 0-6,3 6 5,-1 21 1,-2 5 0,-3-2 5,3 1-5,-3-4 3,0-3-3,0 1 2,0-3-2,0-1 2,0-2-2,0 2-13,0-7-11,0-1-10,0 0-14,0-7-59,0-6-41,0 0-42,0 0-80</inkml:trace>
          <inkml:trace contextRef="#ctx0" brushRef="#br0" timeOffset="561.9231">371 46 266,'0'0'134,"0"0"-108,0 0 34,0 0 26,0 0-50,0 0-17,0-13 5,0 10-3,0 0-9,0-2-2,0-8 11,0 1-11,0 0 3,8 0 3,-2-1-12,1 5 3,0-6-4,3 5-3,-4 2-1,-1 5 1,-2 2 0,4 0-4,-1 0-1,8 0 5,-4 0 0,4 6-3,3 9 3,-7 6 0,4 2-1,-11-2 0,-3 3-3,0 1 4,0 1 0,0 0 0,-17-1 1,-7-4 1,3-5 0,9-4 4,1-7 3,11-5-5,0 3-1,0 0-1,0 1-2,0 2 0,0 0 0,0 1 2,0-4-1,0 3-1,0-4-1,14 1-6,10-3-4,2 0-1,16 0-13,2 0-18,6-5-32,3-17-34,-6-10-36,-6 2-89</inkml:trace>
          <inkml:trace contextRef="#ctx0" brushRef="#br0" timeOffset="1333.3809">904-493 136,'0'0'303,"0"0"-216,0 0-44,0 0-12,0 0-30,0 0 9,-21 41-5,18 7 3,-2-2-2,5-2-4,0 0 2,-3 0-3,-3-8 1,3-2 1,-9-4-3,6-6-6,-3-5 4,1-10-8,5-2 0,-1-7 3,4 0 6,-3 0 1,-3 0 2,-5-16-2,5-3 0,-2-2 2,5 7-2,3 1 13,0-3-11,0 8-2,0-4-1,17-1-9,10 0-9,8-1 1,-2-2 0,5 3-7,-7-2 4,-1 0 10,-6-7 4,0 1 7,-7-7 0,-3 0 4,-1-5 24,-7-2-7,5 6 12,-4 7-1,-4 14-9,2 5 12,-2 3-20,-3 0-15,0 0-11,0 17-1,0 20 12,0 6 2,0 0 0,0-6 0,-3 4 0,-5-6-2,-2 1-1,7-4-7,3-11-10,0-8 4,0-4 6,0-7 4,0-2 4,0 0 0,21 0 4,5-5 5,11-14 2,1-2-5,0 7 1,0 3-6,-12 8 1,-2 3-2,-6 0-1,-9 9-6,-9 22 5,0 8 2,0 6 0,0-3-9,0-6-22,0-8-18,0-7-38,0-10-66,0-11-113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55.4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A31F66F-5B46-41ED-8F70-E48599B0CC4C}" emma:medium="tactile" emma:mode="ink">
          <msink:context xmlns:msink="http://schemas.microsoft.com/ink/2010/main" type="writingRegion" rotatedBoundingBox="35488,5618 36688,5026 37148,5960 35948,6551">
            <msink:destinationLink direction="with" ref="{DB352BAA-7587-4A1B-A797-1AC9F6FCE1ED}"/>
          </msink:context>
        </emma:interpretation>
      </emma:emma>
    </inkml:annotationXML>
    <inkml:traceGroup>
      <inkml:annotationXML>
        <emma:emma xmlns:emma="http://www.w3.org/2003/04/emma" version="1.0">
          <emma:interpretation id="{A59DD70B-2E52-43EF-A875-B2C409CC4D03}" emma:medium="tactile" emma:mode="ink">
            <msink:context xmlns:msink="http://schemas.microsoft.com/ink/2010/main" type="paragraph" rotatedBoundingBox="35488,5618 36688,5026 37148,5960 35948,65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1E973C7-2F3C-4865-A1F5-C54544262746}" emma:medium="tactile" emma:mode="ink">
              <msink:context xmlns:msink="http://schemas.microsoft.com/ink/2010/main" type="line" rotatedBoundingBox="35488,5618 36688,5026 37148,5960 35948,6551"/>
            </emma:interpretation>
          </emma:emma>
        </inkml:annotationXML>
        <inkml:traceGroup>
          <inkml:annotationXML>
            <emma:emma xmlns:emma="http://www.w3.org/2003/04/emma" version="1.0">
              <emma:interpretation id="{1F45EEC1-4DA7-4F28-A985-3F783ED41D01}" emma:medium="tactile" emma:mode="ink">
                <msink:context xmlns:msink="http://schemas.microsoft.com/ink/2010/main" type="inkWord" rotatedBoundingBox="35488,5618 36688,5026 37148,5960 35948,6551"/>
              </emma:interpretation>
              <emma:one-of disjunction-type="recognition" id="oneOf0">
                <emma:interpretation id="interp0" emma:lang="en-GB" emma:confidence="0">
                  <emma:literal>just</emma:literal>
                </emma:interpretation>
                <emma:interpretation id="interp1" emma:lang="en-GB" emma:confidence="0">
                  <emma:literal>see,</emma:literal>
                </emma:interpretation>
                <emma:interpretation id="interp2" emma:lang="en-GB" emma:confidence="0">
                  <emma:literal>"see.</emma:literal>
                </emma:interpretation>
                <emma:interpretation id="interp3" emma:lang="en-GB" emma:confidence="0">
                  <emma:literal>jus.</emma:literal>
                </emma:interpretation>
                <emma:interpretation id="interp4" emma:lang="en-GB" emma:confidence="0">
                  <emma:literal>see.</emma:literal>
                </emma:interpretation>
              </emma:one-of>
            </emma:emma>
          </inkml:annotationXML>
          <inkml:trace contextRef="#ctx0" brushRef="#br0">-286 2090 195,'0'0'0</inkml:trace>
          <inkml:trace contextRef="#ctx0" brushRef="#br0" timeOffset="564.4764">215 1913 658,'0'0'16,"0"0"-15,0 0 3,0 0 7,0 0 44,0 0-11,0-30-19,0 30-17,0 0-3,0 0-5,0 0-2,0 0 1,0 0-4,0 0-2,0 25 7,0 3 0,0 8 1,0 5-1,0 4 0,7 6 1,0-3-2,3-4-2,1 4-15,-5-7 4,4-3-11,1-4 2,-8-6-12,-3-7-10,0-2 23,0-8-3,-14 2 12,-16-7 10,-11-2 3,-4-4 2,1 0 9,3 0 5,3 0 2,8-13-10,6 1 6,4 5-6,10 5-6,2-1-2,8 3-16,0-3-20,0-1-52,0-2-42,18-6-104</inkml:trace>
          <inkml:trace contextRef="#ctx0" brushRef="#br0" timeOffset="1366.3535">419 2007 161,'0'0'89,"0"0"-70,0 0 43,0 0 21,0 0-21,0 0-25,8-5-12,-2 5-12,4 0-8,4 0 2,3-1 2,1-3-5,-6 1 2,3 0-5,-6-3 5,-1 1-3,-2-3 0,1 0 2,-4-3-3,2 1-1,-5-1 7,0 3 12,0 2-1,0 2 26,0 4-32,0 0 10,0 0-21,0 0-2,-11 0-2,-7 22 2,5 0 0,10 3-1,3-6-5,0 4-6,0-6-12,24 2-8,3-3-8,6-3-9,2-7-16,0-4 0,-5-2-3,-7 0-3,1 0-30,-7 0 16,1-2 12,-6-14 48,0-6 22,-3 1 3,2 2 25,-5 2 39,1 7 20,1 2-27,-5 1-22,3 3 2,-3 1 1,5 1 0,-5-1-12,4 0-7,-1 0-1,2-4-8,-2 1 1,1 0-1,-4-1 2,5 2 14,-8-4 21,3-1-30,-3 1 29,0 1-33,0-2 43,0 4-44,0 4 5,0 2-4,0 0-13,-11 0 0,1 2-6,-7 22 6,4 1 0,8-4-5,5 3-2,0-2-17,0-4-12,0-6-3,18-1-13,2-3-10,1-6 3,3 3-19,-1-5-40,1 0-7</inkml:trace>
          <inkml:trace contextRef="#ctx0" brushRef="#br0" timeOffset="-250.566">448 1204 480,'0'0'0,"0"0"-105,0 0-1,0 0 32,0 0 13,0 0-4</inkml:trace>
          <inkml:trace contextRef="#ctx0" brushRef="#br0" timeOffset="1536.3626">1105 1908 122,'0'0'102,"0"0"-63,0 0-13,0 0 27,0 0-51,0 0-2,-28-46-30,42 41-164</inkml:trace>
        </inkml:traceGroup>
      </inkml:traceGroup>
    </inkml:traceGroup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57.7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B352BAA-7587-4A1B-A797-1AC9F6FCE1ED}" emma:medium="tactile" emma:mode="ink">
          <msink:context xmlns:msink="http://schemas.microsoft.com/ink/2010/main" type="inkDrawing" rotatedBoundingBox="33157,6660 36956,5174 37414,6345 33615,7831" hotPoints="33725,6954 36176,5471 37195,5547 36799,6627" semanticType="enclosure" shapeName="Quadrilateral">
            <msink:sourceLink direction="with" ref="{9A31F66F-5B46-41ED-8F70-E48599B0CC4C}"/>
          </msink:context>
        </emma:interpretation>
      </emma:emma>
    </inkml:annotationXML>
    <inkml:trace contextRef="#ctx0" brushRef="#br0">1221 93 87,'0'0'174,"0"0"-143,0 0-17,0 0 51,0 0-4,0 0-31,-68-73-24,47 67 9,-9 4-9,-8-2-2,-9 4-4,-8 0 9,-2 0 15,-8 0-12,-3 0 5,-5 18-3,-1 0-10,6 4 16,7 2-14,5 1 1,12 6-6,4 5-2,2 9 1,4 9-3,1 2 3,1 1 0,2 1 1,0 0-1,1-2 0,3-4 0,2-4 0,3 0-2,4 3 2,4-5 2,-1-3-2,8 0-2,3 0 1,3-3-3,0-2 4,0 0 0,19 2-3,15-8-3,7-2 4,7-6 2,7-6-27,2-6-10,5-7 16,-1 0 0,1-5 1,3 0 2,3 0 3,-8 0 4,5 0-23,7 0 4,-1-10-1,0-2-10,5-6-10,-1-1 6,-4-2 15,-3-10-30,-4 3 47,-8-5-5,-2-4-1,-10-3 19,-6-4 1,-7 4 28,-12-11 11,-8 2 50,-4-3-11,-4-6-4,-3 1-14,0-10-1,0 5-13,0-10-11,-16 7-12,-5 6-3,-7 5 4,-2 8-6,-11 8-13,-13-1-6,-11 12-6,-14 5-11,-15 8 8,-15 7-33,-4 6 3,-4 1-32,5 0 14,11 0-67,8 8-34</inkml:trace>
    <inkml:trace contextRef="#ctx0" brushRef="#br0" timeOffset="-38805.0332">-2308 1739 398,'0'0'48,"0"0"-42,0 0-3,0 0 18,0 0-11,0 0 5,-11 0 12,11 0-6,0 0-2,11 0-6,33-3 12,24-21-3,38-10-9,33-22-6,41-13-4,29-21 4,15-5-7,12-7 0,-9 8-3,-9 10-25,-26 9 7,-45 22 4,-46 14 15,-46 21 0,-31 7-4,-24 11-44,0 0-30,-21 0 5,-33 32 22,-15 3-170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59.2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7BEC439-222F-48A8-AA28-DFD81933F3B1}" emma:medium="tactile" emma:mode="ink">
          <msink:context xmlns:msink="http://schemas.microsoft.com/ink/2010/main" type="writingRegion" rotatedBoundingBox="34985,1379 37408,1270 37459,2402 35036,2511"/>
        </emma:interpretation>
      </emma:emma>
    </inkml:annotationXML>
    <inkml:traceGroup>
      <inkml:annotationXML>
        <emma:emma xmlns:emma="http://www.w3.org/2003/04/emma" version="1.0">
          <emma:interpretation id="{3621BB7B-DE76-410A-8F00-D0BA32C9565F}" emma:medium="tactile" emma:mode="ink">
            <msink:context xmlns:msink="http://schemas.microsoft.com/ink/2010/main" type="paragraph" rotatedBoundingBox="34985,1379 37408,1270 37459,2402 35036,25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805362D-0F0C-4979-9CA4-D95D4A450AC8}" emma:medium="tactile" emma:mode="ink">
              <msink:context xmlns:msink="http://schemas.microsoft.com/ink/2010/main" type="line" rotatedBoundingBox="34985,1379 37408,1270 37459,2402 35036,2511"/>
            </emma:interpretation>
          </emma:emma>
        </inkml:annotationXML>
        <inkml:traceGroup>
          <inkml:annotationXML>
            <emma:emma xmlns:emma="http://www.w3.org/2003/04/emma" version="1.0">
              <emma:interpretation id="{40C54755-FBF1-4EEB-ABB2-44F29A841377}" emma:medium="tactile" emma:mode="ink">
                <msink:context xmlns:msink="http://schemas.microsoft.com/ink/2010/main" type="inkWord" rotatedBoundingBox="34985,1379 36083,1329 36134,2462 35036,2511"/>
              </emma:interpretation>
              <emma:one-of disjunction-type="recognition" id="oneOf0">
                <emma:interpretation id="interp0" emma:lang="en-GB" emma:confidence="0">
                  <emma:literal>in</emma:literal>
                </emma:interpretation>
                <emma:interpretation id="interp1" emma:lang="en-GB" emma:confidence="0">
                  <emma:literal>"no</emma:literal>
                </emma:interpretation>
                <emma:interpretation id="interp2" emma:lang="en-GB" emma:confidence="0">
                  <emma:literal>'no</emma:literal>
                </emma:interpretation>
                <emma:interpretation id="interp3" emma:lang="en-GB" emma:confidence="0">
                  <emma:literal>mint</emma:literal>
                </emma:interpretation>
                <emma:interpretation id="interp4" emma:lang="en-GB" emma:confidence="0">
                  <emma:literal>,no</emma:literal>
                </emma:interpretation>
              </emma:one-of>
            </emma:emma>
          </inkml:annotationXML>
          <inkml:trace contextRef="#ctx0" brushRef="#br0">0 0 606,'0'0'8,"0"0"-8,0 0-21,0 0 20,0 0 1,0 0 7,72 186-7,-59-136 5,1-1-5,-4-3 2,-2-8-2,-2 3-4,-3-14-35,-3-7 2,3-8-13,-3-12-5,0 0 12,0 0-8,3 0-1,-3-14-107</inkml:trace>
          <inkml:trace contextRef="#ctx0" brushRef="#br0" timeOffset="200.9521">249-19 30,'0'0'114,"0"0"-23,0 0-17,0 0-57,0 0-3,0 0 35,30 74-24,-26-22-5,-1 3-12,1 1-4,0-4-4,-1-1-7,-3-8-30,0-6-13,0-13-27,0-13-54,6-11-13</inkml:trace>
          <inkml:trace contextRef="#ctx0" brushRef="#br0" timeOffset="763.2599">433-430 352,'0'0'55,"0"0"-55,0 0 0,0 0 0,0 0 13,0 0-6,27 215-5,-16-153 6,-8 5-6,0-3 1,-3-9-4,0-8 1,0-24-14,0-7-3,0-14 9,0-2 0,-6 0 8,-5-8 1,4-19 21,4-8-20,3 2 19,0 0-20,3 0-1,21-2-12,8 3-10,4 3-9,2-2 12,-5-3 13,-5 1 6,-7-4 6,-11 1-3,-4 1 18,-1 3 18,-5 10-3,0 4 7,0 7 30,0 8-32,0 3-15,0 0-26,0 0-10,12 14-11,6 21 21,2 15 3,4 8-3,0 3 3,-4 6-3,-3 4-5,-4-4-15,-5-11 3,-8-19-4,3-17 2,-3-13-5,0-7 24,0 0 0,0 0 0,0 0-9,3-7-73,1-20-147</inkml:trace>
          <inkml:trace contextRef="#ctx0" brushRef="#br0" timeOffset="9307.17">760-436 60,'0'0'27,"0"0"-11,0 0 24,0 0 31,0 0-18,0 0-12,0 0-2,0 0-1,-54-126-16,37 112 27,3 1-19,-4 3 4,5 2-22,-1 2 2,0 0-11,-2 4 0,-1-3-3,-7 2 0,-3 0 0,-1 3-1,-2 0-2,-5 0 1,2 0 4,-5 0 1,0 0-3,-2 16-3,-1 0 1,3 3 4,-3 7-4,3-1 0,2-1-2,-5 6 3,6 5 1,2-5 0,1 4-5,12-9 5,4 5-5,-4-1 3,2 3 2,-2 3 1,5 0-1,6 0-1,9 2-6,0 4 6,0 10-3,3-2 0,14-1 4,1 3-6,1-3-13,-5-9-7,7-5 8,-4-6 10,-4-2 3,7-1 2,4 1-2,11 3-3,6-1-10,9-3 5,6-4 3,-3-6 3,3-3 6,-9-2-8,4-7 5,-7 0 2,-6-3-7,-3 0 7,-12 0 2,-7 0 1,1-16 17,-2-3-9,-3-2 12,3-6-4,8 0 5,1-8-7,0-1-14,7-4 6,-1-3-7,5-2 0,1-4 0,-1 6-2,-8-3 1,-3 9-3,-7 1 3,-3 1 1,-14 1 4,0-2 3,0 1 4,0-3-7,0 1 20,-20-3-9,-4-4 3,-7 2-14,-3-4-4,-7 3-6,0 7-4,-9 2-14,-9 6-63,-9 7-13,-14 2-51</inkml:trace>
        </inkml:traceGroup>
        <inkml:traceGroup>
          <inkml:annotationXML>
            <emma:emma xmlns:emma="http://www.w3.org/2003/04/emma" version="1.0">
              <emma:interpretation id="{E92E258E-FEB0-4E6C-AB81-BE400F7ED1DF}" emma:medium="tactile" emma:mode="ink">
                <msink:context xmlns:msink="http://schemas.microsoft.com/ink/2010/main" type="inkWord" rotatedBoundingBox="36633,1566 37420,1531 37456,2333 36669,2369">
                  <msink:destinationLink direction="with" ref="{E528A83B-1BF4-4D9B-A3D8-F839284296A0}"/>
                </msink:context>
              </emma:interpretation>
              <emma:one-of disjunction-type="recognition" id="oneOf1">
                <emma:interpretation id="interp5" emma:lang="en-GB" emma:confidence="0">
                  <emma:literal>in</emma:literal>
                </emma:interpretation>
                <emma:interpretation id="interp6" emma:lang="en-GB" emma:confidence="0">
                  <emma:literal>it</emma:literal>
                </emma:interpretation>
                <emma:interpretation id="interp7" emma:lang="en-GB" emma:confidence="0">
                  <emma:literal>its</emma:literal>
                </emma:interpretation>
                <emma:interpretation id="interp8" emma:lang="en-GB" emma:confidence="0">
                  <emma:literal>in"</emma:literal>
                </emma:interpretation>
                <emma:interpretation id="interp9" emma:lang="en-GB" emma:confidence="0">
                  <emma:literal>Jit</emma:literal>
                </emma:interpretation>
              </emma:one-of>
            </emma:emma>
          </inkml:annotationXML>
          <inkml:trace contextRef="#ctx0" brushRef="#br0" timeOffset="1104.1936">1473-102 427,'0'0'39,"0"0"26,0 0 20,0 0-19,0 0-34,0 0-30,6-57-2,21 97 0,0 12 0,-4 8 1,3 9-2,-14-2 0,-1-4-11,-7-4-9,-4-11 4,0-11-17,0-12-4,0-12-8,0-11-29,-21-2-38,0 0 14,1-15-83</inkml:trace>
          <inkml:trace contextRef="#ctx0" brushRef="#br0" timeOffset="1970.2535">1795-22 137,'0'0'138,"0"0"-64,0 0 23,0 0-8,0 0-48,0 0 7,0-26-21,0 21-16,0 3 9,0-2-7,0 1-6,0 3 8,0-2-6,0-5-3,0 0 0,0-1-4,0-2 3,8 4-4,-8 4-2,0 2 0,0 0 1,0 0 0,0 0-3,0 0-4,0 24-4,0 13 11,0 9 0,0 2 1,0-4 1,0-2-2,0-9-4,0-7-9,0-12-7,0-6 19,0-5-10,0-3-39,0 0 0,3 0-8,18-7 9,2-26-32,-2-8-35,-4-7 72,-4-14-21,1 2 0,-8-7 4,9 1 61,-9-2 1,5 6 49,-5 8 14,1 11 0,-7 16 31,3 8-4,-3 14-9,0 2-13,0 3-43,0 0-26,0 0-17,3 27 17,-3 19 2,0 6 10,0 9-8,0 4 3,0-1-5,0 3 1,0-12-1,0-15-1,0-14-1,0-18 3,0-5-1,0-3 1,0 0 3,0 0 9,0 0 34,5-11 0,7-21-39,12-10-6,5 2-4,-6 3 0,4 2-3,-3 6 0,-7-1 1,1 4-3,-9 5 4,-6 6 1,0 8 18,-3 4-15,0 3 7,0 0-10,4 0-4,0 0-7,6 6-2,1 15 13,-2 1 1,6 1-1,-6-6-10,5-4-7,-7-1-39,-4 0 25,5-7-68,-8-1-14,0 0-18,0-4-25</inkml:trace>
        </inkml:traceGroup>
      </inkml:traceGroup>
    </inkml:traceGroup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5:01.6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528A83B-1BF4-4D9B-A3D8-F839284296A0}" emma:medium="tactile" emma:mode="ink">
          <msink:context xmlns:msink="http://schemas.microsoft.com/ink/2010/main" type="inkDrawing" rotatedBoundingBox="36134,2780 36795,1045 38050,1523 37389,3258" hotPoints="37834,2105 37033,2905 36233,2105 37033,1305" semanticType="enclosure" shapeName="Circle">
            <msink:sourceLink direction="with" ref="{E92E258E-FEB0-4E6C-AB81-BE400F7ED1DF}"/>
          </msink:context>
        </emma:interpretation>
      </emma:emma>
    </inkml:annotationXML>
    <inkml:trace contextRef="#ctx0" brushRef="#br0">893 44 38,'0'0'75,"0"0"-16,0 0-6,-209-33 4,138 41-12,-3 32-4,-2 9 0,-1 13-28,4 9 2,5 7-2,6 20 9,9 19-16,2 22-4,10 7 18,13 4-20,18-9 0,10-9 8,3-6-8,38-13 0,21-19-1,20-24-3,19-19 4,23-27 0,11-24 5,9 0 5,-8-34-8,-3-29 0,-21-20-2,-9-19 2,-26-9-2,-15-20 0,-15-14 0,-12-17 0,-22-6-29,-13 6 25,0 11-15,-27 26 1,-27 18-3,-28 21 15,-24 29-55,-36 25 58,-43 29-273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5:10.1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153E1C9-3364-42EA-AD87-96F6F52FFCC3}" emma:medium="tactile" emma:mode="ink">
          <msink:context xmlns:msink="http://schemas.microsoft.com/ink/2010/main" type="writingRegion" rotatedBoundingBox="33553,3247 33180,2067 34256,1726 34630,2907"/>
        </emma:interpretation>
      </emma:emma>
    </inkml:annotationXML>
    <inkml:traceGroup>
      <inkml:annotationXML>
        <emma:emma xmlns:emma="http://www.w3.org/2003/04/emma" version="1.0">
          <emma:interpretation id="{C5F10623-AFC9-463F-8719-CE214431A370}" emma:medium="tactile" emma:mode="ink">
            <msink:context xmlns:msink="http://schemas.microsoft.com/ink/2010/main" type="paragraph" rotatedBoundingBox="33553,3247 33180,2067 34256,1726 34630,29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9E3CCE7-462A-4BFC-9308-16A0B7E8906F}" emma:medium="tactile" emma:mode="ink">
              <msink:context xmlns:msink="http://schemas.microsoft.com/ink/2010/main" type="line" rotatedBoundingBox="33553,3247 33180,2067 34256,1726 34630,2907"/>
            </emma:interpretation>
          </emma:emma>
        </inkml:annotationXML>
        <inkml:traceGroup>
          <inkml:annotationXML>
            <emma:emma xmlns:emma="http://www.w3.org/2003/04/emma" version="1.0">
              <emma:interpretation id="{8065E2A5-5F7E-4D76-9AD0-716AADC9E18B}" emma:medium="tactile" emma:mode="ink">
                <msink:context xmlns:msink="http://schemas.microsoft.com/ink/2010/main" type="inkWord" rotatedBoundingBox="33553,3247 33180,2067 34256,1726 34630,2907"/>
              </emma:interpretation>
              <emma:one-of disjunction-type="recognition" id="oneOf0">
                <emma:interpretation id="interp0" emma:lang="en-GB" emma:confidence="0">
                  <emma:literal>"a,</emma:literal>
                </emma:interpretation>
                <emma:interpretation id="interp1" emma:lang="en-GB" emma:confidence="0">
                  <emma:literal>"a</emma:literal>
                </emma:interpretation>
                <emma:interpretation id="interp2" emma:lang="en-GB" emma:confidence="0">
                  <emma:literal>"'so</emma:literal>
                </emma:interpretation>
                <emma:interpretation id="interp3" emma:lang="en-GB" emma:confidence="0">
                  <emma:literal>sifts</emma:literal>
                </emma:interpretation>
                <emma:interpretation id="interp4" emma:lang="en-GB" emma:confidence="0">
                  <emma:literal>"'a</emma:literal>
                </emma:interpretation>
              </emma:one-of>
            </emma:emma>
          </inkml:annotationXML>
          <inkml:trace contextRef="#ctx0" brushRef="#br0">4 71 302,'0'0'90,"0"0"-84,0 0 46,0 0 37,0 0-47,0 0-27,0 8 2,0-8-3,0 0 3,0 0 9,0 0 5,0 0-14,0 0 9,0-7 7,-3-4-25,3 1-5,0-2 0,0 1-3,0 1-4,3 1 2,7 2-3,-4 6 0,2 1 2,-1 0 2,-1 0 1,2 0-6,-2 0 6,4 5-4,-3 17 3,3 1-3,-2 5 3,-2 2 0,0 1-5,-6 1-2,0-6 6,0 6 0,0-5-2,0-2 4,-3-1-1,-6-6 1,-2-3 0,8-2 0,-1-8 0,4 2 0,0-3-4,0 1 1,0-2 1,0 0 2,24-3 0,6 0 4,8 0 0,0 0-4,-2 0-23,5-8-4,-6-7-38,-2 2-29,-4-3-49,-13 1-61</inkml:trace>
          <inkml:trace contextRef="#ctx0" brushRef="#br0" timeOffset="321.9642">468 13 225,'0'0'119,"0"0"-65,0 0 36,0 0-38,0 0-52,0 0 0,3 30 7,11-2 0,6 2-6,4-6 6,0 4-4,-4-7-2,1 3 6,-5-5-3,-2 0-2,-5-5-2,-1-1 0,-4 0 3,-1-5-2,-3 2-1,0-1-1,0-4-18,-15 6-6,-15-6-71,-11-5-73,-3 0-99</inkml:trace>
          <inkml:trace contextRef="#ctx0" brushRef="#br0" timeOffset="491.9508">423-22 92,'0'0'61,"0"0"18,0 0 19,0 0-33,0 0-12,0 0-27,163-73-18,-142 67-8,-10-1-15,-2 1-55,-9 0-65,0-1-77</inkml:trace>
          <inkml:trace contextRef="#ctx0" brushRef="#br0" timeOffset="1151.9457">556-383 195,'0'0'141,"0"0"-77,0 0 18,-185-92-6,141 79-32,8 7-15,1 6-9,5 0-18,-5 0-2,-1 4-2,-10 22 2,2 6-2,-1 6 2,-2 6 0,-1 6 0,4 4 0,0 2 1,9 2-2,8 0-5,7 4 6,10-5-4,7 2 4,3-2 2,0-1-2,24 0 0,17-2-2,6 6 2,4-9-36,4 1 8,2-8 6,8-11-13,3-9 4,0-8 31,5-4-7,-6-3 6,-5-6 1,-2-3-6,-4 0 5,-12 0 1,-3-7 6,-3-10 5,-8-8-5,0-3 15,-2-2-16,-4 0 5,-3-4 4,-6-3-3,0 3 7,-1-3 4,-8 1 2,-3-4 1,-3 0 0,0 0 2,0 1-7,0-1-3,0 0-1,-9 2 2,-12 1-9,-2 1-6,-9-1 1,-1 0-4,-5-1 0,-6 0-3,-4 5-1,-4 4-8,-5 8-34,-8 9-15,-3 5-41,-8 7-88,-9 0-88</inkml:trace>
          <inkml:trace contextRef="#ctx0" brushRef="#br0" timeOffset="6531.6461">376 739 59,'0'0'98,"0"0"-76,0 0 25,0 0 34,0 0-35,0 0-21,0 0-7,-32 0 6,26 0-2,0 0 6,-2 0-5,1 0-5,1 0 6,-5 0-3,2 0-4,1 0-5,-2 0 3,7 0-7,0 0-1,3-5 3,0 5-1,0 0-6,0 0 3,0-1-1,0-6-4,0-2 3,20-3-2,17-3-1,15-4 1,13-2-4,9-1 1,8-2-9,3-1 8,-4-3-6,-5 7-11,-14-1 9,-12 11 1,-20 0 8,-12 9 1,-7 2 0,-11-3 1,0 3-2,0 0-2,0 0-2,0 0 5,0 0-7,0 0 0,0 0-26,-8 0-8,-2 0-40,-4 0-52,5 0-118</inkml:trace>
          <inkml:trace contextRef="#ctx0" brushRef="#br0" timeOffset="8900.7283">256-448 7,'0'0'46,"0"0"-17,0 0 27,0 0-14,0 0 54,0 0-49,-21-35 2,21 35-15,0 0-16,0 0-12,0 0-2,0 0-4,0 0-2,0 0-13,8 0 11,25 0 4,12 17 3,5 1 8,-1 6-2,-8 6-5,-4-11-4,-11 6 6,3-2-6,-9-6 0,-7 4 1,-5-2-1,-5 5-1,-3 1 1,0-1 4,0 1 7,0 1-6,0-7-3,10 7-1,4-7 0,3-2 1,-4-4-2,1-7-5,0 2 5,-4-4 0,-4-1 0,-3 1-5,-3-4-2,0 0 6,0 0 1,0 0-7,0 0-20,0 0-37,0 0-142</inkml:trace>
          <inkml:trace contextRef="#ctx0" brushRef="#br0" timeOffset="12499.3202">246 616 204,'0'0'51,"0"0"-21,0 0 18,0 0 2,0 0-12,0 0-22,0 0-8,-28-9-8,28 6-4,0 3 3,0 0 2,11 0 0,19 0 3,8 0-1,6-10 2,4-2-5,-4-6 0,-3 0 1,-3-1-1,-8 4-3,-2 0-1,-9-1 6,-5 11-4,-2 1 2,-9 4-34,-3 0-139</inkml:trace>
        </inkml:traceGroup>
      </inkml:traceGroup>
    </inkml:traceGroup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5:42.78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2CFD389-D6C0-461F-9B5D-817B958BFC9D}" emma:medium="tactile" emma:mode="ink">
          <msink:context xmlns:msink="http://schemas.microsoft.com/ink/2010/main" type="inkDrawing" rotatedBoundingBox="-2310,9756 -1366,6189 -43,6539 -986,10106" semanticType="verticalRange" shapeName="Other">
            <msink:sourceLink direction="with" ref="{2B2601B0-D13A-4BF7-87EA-47A00627B3C7}"/>
          </msink:context>
        </emma:interpretation>
      </emma:emma>
    </inkml:annotationXML>
    <inkml:trace contextRef="#ctx0" brushRef="#br0">997 2925 173,'0'0'90,"0"0"-84,0 0 14,0 0 11,0 0-2,0 0 16,-82 3-16,76-3 0,6 0 4,0 0 9,0 0 3,0 0-41,9-27-4,40-20-1,29-18-2,24-24 3,28-14 1,20-16 0,7-8 5,-4 1-6,-8 1-6,-12 6 2,-13 9 6,-17 10-2,-12 18 0,-16 21 0,-14 19 2,-13 10 7,-13 12-6,-5 4 0,-10 3 2,1 7 2,2 0-7,-8 1-2,2 2 0,-1 0 2,-8 3-4,-2 0-8,-3 0-7,-3 0 11,0 0 6,0 0 2,0 0 1,0 0 0,-6 0-1,-15 0-52,-6 0-43,-1 0-65</inkml:trace>
    <inkml:trace contextRef="#ctx0" brushRef="#br0" timeOffset="-803.6248">1944-615 114,'0'0'41,"0"0"-2,0 0-5,0 0-11,0 0-16,0 0-7,0 0 0,-3 16 2,3 24-1,0 16 44,0 22-11,0 24 2,14 24 10,10 22-16,6 19-9,1 7-13,2-5-4,2-19-3,2-15-1,-3-9-12,-4-10 11,-1-12 1,-9-9 0,-4-12-6,-5-7 5,-4-6 1,-4-8 0,-3-6 0,0-11 0,0-13 1,0-15-1,0-7 13,0-6-5,0-4 3,0 0-4,0 0 7,0 0 4,0 0 5,0 0-23,0-19-26,0-11-11,11-9-24,-2 0-30,-1 2-71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5:57.00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61D65C9-5DF0-460F-962E-59A8E031ED05}" emma:medium="tactile" emma:mode="ink">
          <msink:context xmlns:msink="http://schemas.microsoft.com/ink/2010/main" type="writingRegion" rotatedBoundingBox="-2389,819 -1124,-366 -72,755 -1337,1941"/>
        </emma:interpretation>
      </emma:emma>
    </inkml:annotationXML>
    <inkml:traceGroup>
      <inkml:annotationXML>
        <emma:emma xmlns:emma="http://www.w3.org/2003/04/emma" version="1.0">
          <emma:interpretation id="{F6CCBB00-8E78-4461-A8A0-588A13C2834F}" emma:medium="tactile" emma:mode="ink">
            <msink:context xmlns:msink="http://schemas.microsoft.com/ink/2010/main" type="paragraph" rotatedBoundingBox="-2389,819 -1124,-366 -72,755 -1337,194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76CC5A3-BC7F-491A-9943-9436043BBA66}" emma:medium="tactile" emma:mode="ink">
              <msink:context xmlns:msink="http://schemas.microsoft.com/ink/2010/main" type="line" rotatedBoundingBox="-2389,819 -1124,-366 -72,755 -1337,1941"/>
            </emma:interpretation>
          </emma:emma>
        </inkml:annotationXML>
        <inkml:traceGroup>
          <inkml:annotationXML>
            <emma:emma xmlns:emma="http://www.w3.org/2003/04/emma" version="1.0">
              <emma:interpretation id="{B7624B7B-B407-4A72-B157-33F66149BCBB}" emma:medium="tactile" emma:mode="ink">
                <msink:context xmlns:msink="http://schemas.microsoft.com/ink/2010/main" type="inkWord" rotatedBoundingBox="-2389,819 -1124,-366 -72,755 -1337,1941"/>
              </emma:interpretation>
              <emma:one-of disjunction-type="recognition" id="oneOf0">
                <emma:interpretation id="interp0" emma:lang="en-GB" emma:confidence="0">
                  <emma:literal>On</emma:literal>
                </emma:interpretation>
                <emma:interpretation id="interp1" emma:lang="en-GB" emma:confidence="0">
                  <emma:literal>"On</emma:literal>
                </emma:interpretation>
                <emma:interpretation id="interp2" emma:lang="en-GB" emma:confidence="0">
                  <emma:literal>@On</emma:literal>
                </emma:interpretation>
                <emma:interpretation id="interp3" emma:lang="en-GB" emma:confidence="0">
                  <emma:literal>Qin</emma:literal>
                </emma:interpretation>
                <emma:interpretation id="interp4" emma:lang="en-GB" emma:confidence="0">
                  <emma:literal>Olik</emma:literal>
                </emma:interpretation>
              </emma:one-of>
            </emma:emma>
          </inkml:annotationXML>
          <inkml:trace contextRef="#ctx0" brushRef="#br0">1471-2438 452,'0'0'97,"0"0"-61,0 0 52,0 0 12,0 0-47,0 0-28,3-28-25,0 28-1,8 0-9,7 28 5,9 10 5,-1 2 7,1 1-7,-6-1-8,-1-4-13,-2-4-6,-4-10-25,-8-4-17,1-10 21,-7-2-28,0-6-52,0 0-79</inkml:trace>
          <inkml:trace contextRef="#ctx0" brushRef="#br0" timeOffset="1318.1869">1857-3070 513,'0'0'132,"0"0"-80,0 0 7,0 0-32,0 0-27,0 0-7,-8 27-1,36 17 8,5 4 4,-1 7-3,-2-3-1,-9 0 0,-1-4-19,-6-8-25,-7-9 7,-4-13 7,-3-7 8,0-8 22,0-3 2,0 0 5,0 0 25,0 0 2,-7-9-22,0-7-12,3 1 0,4 0-7,0-3 6,0-1-34,0-3-14,15-2 21,5 0-11,-2-5 32,-9 2 6,2-1 1,-11 1 7,0 0 12,0-1 9,0 3-5,0 1 7,0 5 9,-14 5-14,8 3 9,-2 6-18,4 2 1,4 3 2,0 0-16,0 0-3,0 0-7,0 0-6,0 19-5,0 8 18,0 6 0,12 4 0,-3 0-3,2 2-4,-5 7-2,1-3-9,-1-6-18,2-15-16,-5-10 10,0-12 36,-3 0 4,3 0 2,1 0 32,4-21 35,-5-16-48,6-6 9,-1-1-13,2 8 13,1 13-16,-2 5-8,-3 13-4,2 5-2,2 0-5,7 0-2,4 4 1,-4 8 8,4 0 5,-6-3-2,3-6-3,-1-3-3,4 0-8,2 0-6,8-22 14,3-8-35,7-4-24,4 3-57,-12 7-80,-13 12-112</inkml:trace>
          <inkml:trace contextRef="#ctx0" brushRef="#br0" timeOffset="523.3888">1744-2550 403,'0'0'169,"0"0"-153,0 0-7,0 0 35,0 0-11,0 0-19,0 0-13,0 0 2,0 0 1,0-3-3,0 3 4,0-2 7,0 2 22,0 0 2,0-6-9,0 0-8,0-4-19,0 2 0,0 4-2,4 0 2,-1-2 0,0 4-1,0-1-2,-3 3 0,0 0 0,8 0-5,-2 0-6,8 15 14,5 8 0,-1 9 0,2-2 0,-5 1 0,-3 4-1,-1-5 0,-4-6 1,-1-2 1,-1-8 0,-5-7-1,0-1 1,3-3 0,-3-3-1,0 0 3,3 0-3,-3 0 1,3 0-1,8 0-5,10-24-28,3-9-38,6-11-8,-7 7-65,-5 0-15,-15 7-49</inkml:trace>
          <inkml:trace contextRef="#ctx0" brushRef="#br0" timeOffset="2398.6479">1744-3401 51,'0'0'75,"0"0"-10,0 0-20,-218 25 1,174-17 17,6 8-36,8 5 21,2 4-29,4 12-10,-3 9-8,3 8 23,4 8-14,-1 6-6,1 2 3,-1 3-3,4 7 0,1 3-1,2 6 1,7 2 0,3 4-2,4-4-1,0 5 2,31-7-3,17-7 1,13-8-3,7-9 0,3-19-18,8-16-13,7-14-11,-1-14 3,4-2 5,2 0-11,-2-21-24,-1-18 15,4-11-7,-4-7 18,4-10 41,-3-3 4,-7-2 36,-3-1-15,-14 1 17,-12-1-17,-15 0 12,-8-4 10,-12 0-11,-15-1 39,-3-3-14,-3-1 8,-45-7-16,-16 3-17,-11-1 28,-18 5-57,1 8 14,1 15-7,-4 21 4,2 20-14,-5 18-8,-15 2-21,-16 57-23,-15 24-19,-1 21-36,-2 6-66</inkml:trace>
        </inkml:traceGroup>
      </inkml:traceGroup>
    </inkml:traceGroup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5:50.15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7273AD2-D9F4-456C-9AC2-E86229A2BC44}" emma:medium="tactile" emma:mode="ink">
          <msink:context xmlns:msink="http://schemas.microsoft.com/ink/2010/main" type="inkDrawing" rotatedBoundingBox="-2602,4006 -556,1714 412,2578 -1634,4871" hotPoints="-541,1914 120,2699 -1830,4712 -2491,3928" semanticType="enclosure" shapeName="Parallelogram">
            <msink:sourceLink direction="with" ref="{5B5C074F-AE2E-4C2D-B289-01CC48880604}"/>
          </msink:context>
        </emma:interpretation>
      </emma:emma>
    </inkml:annotationXML>
    <inkml:trace contextRef="#ctx0" brushRef="#br0">90 1395 67,'0'0'270,"0"0"-225,0 0-27,0 0 52,0 0 11,0 0-19,-92 97-17,92-97-18,0 0-5,0 0-15,6-19 9,45-29-6,31-29-6,34-21 0,27-23-4,25-22-4,12-10-2,7-10-15,-2 4 10,-5 18-16,-21 20 14,-26 24 7,-33 27 6,-36 24 2,-26 22-2,-25 13-2,-13 11-14,0 0-80,-13 0-51,-31 23-136</inkml:trace>
    <inkml:trace contextRef="#ctx0" brushRef="#br0" timeOffset="5123.544">866 741 298,'0'0'38,"0"0"-32,0 0 12,0 0 16,0 0-1,0 0-15,-3 0-2,3 0 17,0 0 5,0 0 0,0 0-7,0 0-11,0 0 4,0-13-20,14-21-4,27-15-13,21-8 9,15-16 1,23-15-5,12-2-11,3-6-20,-6 4 3,-9 7 12,-23 17 3,-12 14 19,-24 17 2,-14 12-1,-6 10 2,-10 3-1,-2 1 3,2 0 0,-1 1 0,1-2 1,1-3-4,3-1 1,2-5-1,-4-1 0,1 1 2,-2-1-2,-4 6 2,-4 5 5,-4 3 30,0-6 17,0 2-25,0-6 10,-12 3-22,-8-7 23,1 0-28,-2-2 4,-2-3-1,-6-8-3,-1-5-2,-1 2 4,4-9-4,-3-2-1,-2-2 1,2-1-5,0-7-4,-2-3 3,6-2-4,-4 2 0,4 5 0,7 11 0,2 9 5,0 3-4,2 6-1,3 7 1,-3 0 0,6 2-1,-2 1 0,1 2 1,-1-2-1,2 2 0,-2 2 0,1 4 0,7 4 0,0 6 2,3 0-1,0 0 1,0 0-2,0 0-1,-5 0 0,5 0 2,0 0-2,0 0 2,0-2-1,0 2 0,0 0 0,0 0-1,-3 0-3,0 0 1,3 0-1,-3 0-2,3 0 0,-7 0-3,-4 18 1,-6 12 8,-7 10 5,-3 3-4,-7 3 0,-6 10-1,-9 7 0,-5 11-1,-4 5 1,1 1-3,-5-6 7,4-7-4,1-3 1,5-5 1,1-5-2,1-2 1,5-2-1,4 2-1,3-7 1,1 3 4,-1-7-4,1 8 0,-7 4 0,-8 4 0,-2 10 1,-8-4-2,4 3 0,4-7 1,7-6 3,9-9-3,5-8 0,7-10 0,11 0 0,0-11-2,6 0 2,-2 4 0,-3 0 1,-5 8-1,-10 6 1,-1 7 0,-5 4-1,-1-4 0,8-3 0,7-10 0,8-9-1,7-9 1,1-4-2,5-1 1,0-4-3,0 0-2,0 0 2,0 0 0,0 0 2,0 0 1,0 3-1,0-3 1,0 7 1,0 2 0,0 3-2,5 1 2,11-2 0,8 5-2,7-2 2,7 5 0,2 6 1,9 1-1,1 14 0,-2 9 0,-4 7 1,-6 6-1,-5-3 0,2-7 2,-5-3-2,-2-9 1,2-8-1,-3-5 1,-6-8 0,-1-3-1,-2-7 0,-6-5 0,-4-1-6,-5-3-10,1 0-12,-4 0-2,0 0 0,0 0-22,0-28-200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5:47.32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CDD4542-231C-4D75-B33A-D33F8BDCE84C}" emma:medium="tactile" emma:mode="ink">
          <msink:context xmlns:msink="http://schemas.microsoft.com/ink/2010/main" type="writingRegion" rotatedBoundingBox="-3598,3324 978,-200 2129,1294 -2448,4818"/>
        </emma:interpretation>
      </emma:emma>
    </inkml:annotationXML>
    <inkml:traceGroup>
      <inkml:annotationXML>
        <emma:emma xmlns:emma="http://www.w3.org/2003/04/emma" version="1.0">
          <emma:interpretation id="{FB668BC1-9846-4E7A-9607-941E439FACF6}" emma:medium="tactile" emma:mode="ink">
            <msink:context xmlns:msink="http://schemas.microsoft.com/ink/2010/main" type="paragraph" rotatedBoundingBox="-3598,3324 978,-200 2129,1294 -2448,48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6AFEC76-6F2D-46E9-BC25-F274CA656A52}" emma:medium="tactile" emma:mode="ink">
              <msink:context xmlns:msink="http://schemas.microsoft.com/ink/2010/main" type="line" rotatedBoundingBox="-3598,3324 978,-200 1731,777 -2846,4302"/>
            </emma:interpretation>
          </emma:emma>
        </inkml:annotationXML>
        <inkml:traceGroup>
          <inkml:annotationXML>
            <emma:emma xmlns:emma="http://www.w3.org/2003/04/emma" version="1.0">
              <emma:interpretation id="{84FE9779-70F7-448F-9266-558975388038}" emma:medium="tactile" emma:mode="ink">
                <msink:context xmlns:msink="http://schemas.microsoft.com/ink/2010/main" type="inkWord" rotatedBoundingBox="-3340,3660 -2309,2866 -1815,3508 -2845,4302"/>
              </emma:interpretation>
              <emma:one-of disjunction-type="recognition" id="oneOf0">
                <emma:interpretation id="interp0" emma:lang="en-GB" emma:confidence="0">
                  <emma:literal>Feb</emma:literal>
                </emma:interpretation>
                <emma:interpretation id="interp1" emma:lang="en-GB" emma:confidence="0">
                  <emma:literal>Feb.</emma:literal>
                </emma:interpretation>
                <emma:interpretation id="interp2" emma:lang="en-GB" emma:confidence="0">
                  <emma:literal>Feb,</emma:literal>
                </emma:interpretation>
                <emma:interpretation id="interp3" emma:lang="en-GB" emma:confidence="0">
                  <emma:literal>feb.</emma:literal>
                </emma:interpretation>
                <emma:interpretation id="interp4" emma:lang="en-GB" emma:confidence="0">
                  <emma:literal>fed.</emma:literal>
                </emma:interpretation>
              </emma:one-of>
            </emma:emma>
          </inkml:annotationXML>
          <inkml:trace contextRef="#ctx0" brushRef="#br0">-2423 1981 201,'0'0'132,"0"0"-42,0 0 16,0 0-43,0 0-39,0 0-24,-20-7 0,20 39 0,23 10 5,-2 5 4,7-2-7,-4 6 0,-3 0-1,-1 1 0,-4-1-1,-5-6-11,-2-10-17,-1-14-6,-4-9 17,-1-12 6,-3 0 11,3 0 7,-3 0 59,0-19-4,0-11-48,0-3 32,0 7-16,0 8-15,6 6-2,5 4-13,10 1-3,3 7-2,2 0 2,4 0 2,-1 0-7,-5 0-2,-7 5 1,-4 3-9,-10 5 1,-3-2 3,0 5 8,0 6 6,-21 2 0,-9 0-4,-11 3 3,3 5-25,-1-5-54,1 1-79,3-5-206</inkml:trace>
          <inkml:trace contextRef="#ctx0" brushRef="#br0" timeOffset="31830.9668">-2214 2710 172,'0'0'29,"0"0"-26,0 0-3,0 0 7,0 0 14,0 0 7,0 0 4,-59 7-16,59-7-4,0 0-7,0 0-5,0 0-1,0 0 1,0 0 1,0 0-1,0 0-1,0 0-16,0 0-36,0 0-62,0 0-24</inkml:trace>
          <inkml:trace contextRef="#ctx0" brushRef="#br0" timeOffset="-489.7477">-2685 2502 427,'0'0'202,"0"0"-175,0 0-26,0 0 16,0 0-16,0 0-1,11-9-13,5 6 4,13 0 0,-5-5 0,-9 3-25,-3-4-8,-9-1 42,-3-1 6,0-2 3,0 2 2,-15-5 12,-4 2-7,-1 4 10,6 3-16,2 3 12,6 4-5,3 0-17,0 0 0,0 7-13,-1 23 5,0 10 7,4 1 1,0-1-5,0-7-24,4-9-17,27-11-33,13-13-31,10 0-57,5-10-17</inkml:trace>
          <inkml:trace contextRef="#ctx0" brushRef="#br0" timeOffset="-1081.984">-3108 2964 32,'0'0'576,"0"0"-524,0 0-41,0 0 32,0 0 16,0 0-23,0 0-21,27-27-13,-21 27-2,2 0-1,5 0-5,4 30 5,4 10 2,-1 5 1,1 4-2,0 2 4,-9-6-3,6-1 0,-7-7-1,-5-10 1,1-6-1,-7-9 0,0-5 0,0-4 1,0-3-1,0 0 4,0 0 2,0 0 2,0-10 2,0-23-3,-18-10-6,-1-10-1,-6-7 5,1-5 2,-3-7-6,0 6 1,0 8-1,3 5 2,4 13-3,5 10 2,6 10 0,1 2-1,5 8-1,-1-1 0,4 6-3,0-7 0,0-1 1,0-2-4,0-3 3,7-4-7,10 1 3,4 0 3,-4 5 0,-1 0 3,-2 8-3,-7 4-2,1 4-6,-2 0-24,0 0-48,9 0-3,-1 23-56,-8-2-26</inkml:trace>
          <inkml:trace contextRef="#ctx0" brushRef="#br0" timeOffset="-862.1789">-2954 2869 197,'0'0'342,"0"0"-287,0 0-42,0 0 14,0 0 4,0 0-31,41-35-2,-17 16-22,-4 3-22,4 0-67,-3 1-49,-9 0-114</inkml:trace>
        </inkml:traceGroup>
        <inkml:traceGroup>
          <inkml:annotationXML>
            <emma:emma xmlns:emma="http://www.w3.org/2003/04/emma" version="1.0">
              <emma:interpretation id="{CBC6CC5B-DCEF-4A51-8BDA-B61D50D0440C}" emma:medium="tactile" emma:mode="ink">
                <msink:context xmlns:msink="http://schemas.microsoft.com/ink/2010/main" type="inkWord" rotatedBoundingBox="-1965,2067 -1610,1793 -1087,2473 -1442,2746"/>
              </emma:interpretation>
              <emma:one-of disjunction-type="recognition" id="oneOf1">
                <emma:interpretation id="interp5" emma:lang="en-GB" emma:confidence="0">
                  <emma:literal>J</emma:literal>
                </emma:interpretation>
                <emma:interpretation id="interp6" emma:lang="en-GB" emma:confidence="0">
                  <emma:literal>/</emma:literal>
                </emma:interpretation>
                <emma:interpretation id="interp7" emma:lang="en-GB" emma:confidence="0">
                  <emma:literal>j</emma:literal>
                </emma:interpretation>
                <emma:interpretation id="interp8" emma:lang="en-GB" emma:confidence="0">
                  <emma:literal>.</emma:literal>
                </emma:interpretation>
                <emma:interpretation id="interp9" emma:lang="en-GB" emma:confidence="0">
                  <emma:literal>,</emma:literal>
                </emma:interpretation>
              </emma:one-of>
            </emma:emma>
          </inkml:annotationXML>
          <inkml:trace contextRef="#ctx0" brushRef="#br0" timeOffset="8899.9694">-1648 862 283,'0'0'139,"0"0"-99,0 0-4,0 0 45,0 0-7,0 0-19,-21-19-27,21 19-22,0 0-6,0 13-13,0 36 9,10 16 4,10 14 4,7 6-4,5 1 1,-2 0-2,0-6 1,-2-7-21,-1-8-2,-3-8-2,-7-13-6,-4-11-1,-5-14-4,-5-8 17,-3-6 9,0-2 10,0-3 6,0 0 2,0 0 15,-18 0-23,-12 0 4,-8 0-7,0-3 6,8-7 3,10 4 9,10-1-10,2 6 12,8-2-17,0 3-3,0 0-3,0 0-5,0 0-4,4 0 10,19 0 5,9 0 5,-2 0-5,2 0-5,-6 0-4,1 0-9,-3 0 5,-3 0 5,-4 0-17,-8 0 16,-1 0-45,-4 0 33,-1 0-23,-3 0-27,0 0-39,0 0-31</inkml:trace>
        </inkml:traceGroup>
        <inkml:traceGroup>
          <inkml:annotationXML>
            <emma:emma xmlns:emma="http://www.w3.org/2003/04/emma" version="1.0">
              <emma:interpretation id="{67C052C5-FA1C-410B-9B2A-92DFD296F05B}" emma:medium="tactile" emma:mode="ink">
                <msink:context xmlns:msink="http://schemas.microsoft.com/ink/2010/main" type="inkWord" rotatedBoundingBox="-129,1157 1222,116 1646,666 293,1707">
                  <msink:destinationLink direction="with" ref="{0BB35EDD-85B9-4CC7-9808-7BDB1108443B}"/>
                </msink:context>
              </emma:interpretation>
              <emma:one-of disjunction-type="recognition" id="oneOf2">
                <emma:interpretation id="interp10" emma:lang="en-GB" emma:confidence="0">
                  <emma:literal>Feb:</emma:literal>
                </emma:interpretation>
                <emma:interpretation id="interp11" emma:lang="en-GB" emma:confidence="0">
                  <emma:literal>Fee-be</emma:literal>
                </emma:interpretation>
                <emma:interpretation id="interp12" emma:lang="en-GB" emma:confidence="0">
                  <emma:literal>Fe-be</emma:literal>
                </emma:interpretation>
                <emma:interpretation id="interp13" emma:lang="en-GB" emma:confidence="0">
                  <emma:literal>Febibe</emma:literal>
                </emma:interpretation>
                <emma:interpretation id="interp14" emma:lang="en-GB" emma:confidence="0">
                  <emma:literal>Feb &amp;</emma:literal>
                </emma:interpretation>
              </emma:one-of>
            </emma:emma>
          </inkml:annotationXML>
          <inkml:trace contextRef="#ctx0" brushRef="#br0" timeOffset="13114.1742">0 249 456,'0'0'127,"0"0"-101,0 0 10,0 0 20,0 0-26,0 0-21,-11-9-9,11 9-10,11 30 10,13 10 2,3 7 2,1 1-2,-4 5-2,-1 1-6,1 2-22,-3-4 5,-1-6-16,-4-12 4,-5-10-14,-5-15 18,-2-6 18,0-3 13,-4 0 6,0 0 34,0-9 29,0-25-61,0-9 12,-20-6 22,-12-3-7,-1-6-4,-8 1-13,6-8-7,11 4 5,4 6-12,10 5 2,2 14 0,5 8-3,3 9-2,0 1-1,0 3-1,0 2 0,8-3-3,2 2-1,7 1-8,-4 2-4,7-3-7,-2 12 0,-1-1-24,4 3-25,-1 0-36,-2 0-11,-12 8-24,-6 21 4</inkml:trace>
          <inkml:trace contextRef="#ctx0" brushRef="#br0" timeOffset="13311.8768">212 326 384,'0'0'202,"0"0"-180,0 0-3,0 0-2,0 0-17,0 0-23,57-62-16,-16 41-63,-3 2-41,0-2-83</inkml:trace>
          <inkml:trace contextRef="#ctx0" brushRef="#br0" timeOffset="13668.8887">552 93 342,'0'0'205,"0"0"-164,0 0 13,0 0 19,0 0-32,0 0-30,0 0-6,0 0-5,0 0-7,6-3-24,2-3-28,9-1 28,-4-5 31,1 0 2,-4 0 0,-3-1 6,-7 1 8,0 2 5,0-1-7,0 4 12,0 4 5,-7 0-1,-6 3-24,-5 0-5,1 0-1,-3 6-3,-1 22 1,8 2 1,5 3 0,8-1-1,0-4-22,0-7-27,24-2-10,11-11-23,3-4-71,3-4-29,-5 0-43</inkml:trace>
          <inkml:trace contextRef="#ctx0" brushRef="#br0" timeOffset="14142.3954">804-309 159,'0'0'223,"0"0"-149,0 0 31,0 0-21,0 0-4,0 0-44,-34-89-36,34 89 0,0 4-9,0 22 1,6 18 8,19 5 8,2 3-5,0 2-3,-3 0-44,-4-3-24,1-2-19,-7-12-19,-8-13-7,1-13 17,1-10 96,-8-1 17,0 0 114,3-5 32,-3-23-97,3-2 13,3-4-36,1 7-3,7 5-31,0 4-9,3 9-1,2 4 0,2 5-8,-4 0-9,4 5-9,-1 12 19,-5 5-8,-9 0 13,-3 0-9,-3-2 5,0-2 5,0 4 2,-9-4 2,-20 1-2,-4 3-5,-2-4-27,-1-6-50,4-5-96,8-7-133</inkml:trace>
          <inkml:trace contextRef="#ctx0" brushRef="#br0" timeOffset="35224.4871">757-287 70,'0'0'104,"0"0"-31,0 0-7,0 0 15,0 0-5,0 0-18,0 0 7,-14-25-33,14 21-14,0 4 13,0 0-15,0 0-11,0 0-5,0 0-2,0 0-3,0 0-1,0 0-2,0 0 0,0 7 7,0 12 1,6 6 2,8-1 1,-1 0-3,-2 3 1,6 5-1,-4-2-5,1 4-3,1-1-1,-6-3 2,2 2 0,-5-11-3,4-2-5,1-3-6,-5-11-13,1 2 18,-3-2 8,-1-2-7,-3-1 8,0-2-2,0 0 1,4 0 4,-4 0 4,0 0 4,0 0 4,0 0 13,0 0 16,0 0-22,0 0-14,0-14 0,0-5 1,0-2-2,0 0-1,0-3-2,0 2 3,0 0 0,0 6 3,0 6 0,0-1 0,0 3 0,0 2 1,0 0-4,0-1-10,12 1 4,6 6 0,2 0-6,4 0 8,0 0 0,4 0-1,-1 6 3,0 9-12,-4-3-1,-2 4-18,-7 0 9,-1-1 10,-8 0 1,-2 4 13,-3-4-12,0-1 12,0 2 7,-11 0 0,-10-4-7,-3-3-6,4 0-35,-1-6-96,1-3-108</inkml:trace>
          <inkml:trace contextRef="#ctx0" brushRef="#br0" timeOffset="36707.2273">194 97 43,'0'0'67,"0"0"-38,0 0 32,0 0 15,0 0-19,0 0-24,-6 0-10,6 0-6,-5 0-2,-1 0 5,0 0 2,-2 0 2,-2 0-5,-4 0 9,-2 0-2,-1 0-16,-1 0 5,9 0-10,-2 0 1,11 0 1,0 0-7,0 0-7,0 0-6,0 0-12,0 0-15,11 0 37,5 0 3,-2 0-12,-4 0 12,-3 0 2,-3 0-1,-1-7 2,0 1 9,-3-7-5,3 7-4,-3-1 7,3 2 0,2 5-3,-5 0-4,0 0-3,0 0-5,0 0-2,0 0 2,0 0-4,0 0-2,0 0-5,0 9 15,-14 13 0,-13 3 2,0-4 1,2-4 3,9-4-5,2-5 1,7-1 2,-1 0-3,5-2-3,3 2 3,0-3-1,0-2 0,0 1-1,0 0 2,0-3-2,0 7 2,0-4 3,0 2-1,0 4 0,8 4 4,2 1-1,4 12 0,2 1 2,-2 5-2,0-2-3,-1-5 0,1-1-1,3-10 1,-4-1-2,4-3-2,-2-4-1,-6-3 3,2-1-14,-4-2 13,-1 0-4,-3 0 1,2 0 4,-5 0 0,0 0 3,0 0 6,0 0-9,0 0-18,-11-8 3,-2 0-16,-1 0-12,3 2-54,1-2-48,4 0-21</inkml:trace>
          <inkml:trace contextRef="#ctx0" brushRef="#br0" timeOffset="36912.8489">126 408 223,'0'0'116,"0"0"-70,0 0 32,0 0-14,0 0-44,0 0-20,-7-21-28,7 9-63,20-6-28,1 3-72</inkml:trace>
          <inkml:trace contextRef="#ctx0" brushRef="#br0" timeOffset="14796.1711">1342-551 404,'-81'183'238,"81"-183"-203,0 0-16,0 0 48,0 0-19,0 0-39,0 0-9,6 0 0,21-5 9,5-20 0,1 4-7,-3 0 0,-5 5-2,-12 4 0,-2 5-11,-8 2 5,0 5-6,-3 0-15,0 0-29,0 0-60,0 0-138</inkml:trace>
          <inkml:trace contextRef="#ctx0" brushRef="#br0" timeOffset="14454.1204">1342-551 176,'0'0'120,"0"0"-83,0 0 25,0 0 44,0 0-10,0 0-33,8-37-6,-8 37-20,0 0-14,0 0-11,0 0-4,0 0-8,0 0 0,0 0-21,0 0-31,0 0-47,0 3-37,0 13 63,0 2-75,0-2-48</inkml:trace>
          <inkml:trace contextRef="#ctx0" brushRef="#br0" timeOffset="14636.8384">1342-551 404</inkml:trace>
        </inkml:traceGroup>
      </inkml:traceGroup>
      <inkml:traceGroup>
        <inkml:annotationXML>
          <emma:emma xmlns:emma="http://www.w3.org/2003/04/emma" version="1.0">
            <emma:interpretation id="{5B5C074F-AE2E-4C2D-B289-01CC48880604}" emma:medium="tactile" emma:mode="ink">
              <msink:context xmlns:msink="http://schemas.microsoft.com/ink/2010/main" type="line" rotatedBoundingBox="-2041,4053 -576,2155 -7,2593 -1472,4492">
                <msink:destinationLink direction="with" ref="{D7273AD2-D9F4-456C-9AC2-E86229A2BC44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06B23D62-D5B6-4E5E-AD20-27446BE7BA0B}" emma:medium="tactile" emma:mode="ink">
                <msink:context xmlns:msink="http://schemas.microsoft.com/ink/2010/main" type="inkWord" rotatedBoundingBox="-2041,4053 -576,2155 -7,2594 -1473,4492"/>
              </emma:interpretation>
              <emma:one-of disjunction-type="recognition" id="oneOf3">
                <emma:interpretation id="interp15" emma:lang="en-GB" emma:confidence="0">
                  <emma:literal>Marché</emma:literal>
                </emma:interpretation>
                <emma:interpretation id="interp16" emma:lang="en-GB" emma:confidence="0">
                  <emma:literal>Mary are</emma:literal>
                </emma:interpretation>
                <emma:interpretation id="interp17" emma:lang="en-GB" emma:confidence="0">
                  <emma:literal>Mary see</emma:literal>
                </emma:interpretation>
                <emma:interpretation id="interp18" emma:lang="en-GB" emma:confidence="0">
                  <emma:literal>Many are</emma:literal>
                </emma:interpretation>
                <emma:interpretation id="interp19" emma:lang="en-GB" emma:confidence="0">
                  <emma:literal>Many see</emma:literal>
                </emma:interpretation>
              </emma:one-of>
            </emma:emma>
          </inkml:annotationXML>
          <inkml:trace contextRef="#ctx0" brushRef="#br0" timeOffset="723.1863">-1911 2878 714,'0'0'94,"0"0"-91,0 0-3,0 0-1,0 0-13,0 0 14,24 83 0,-4-32 2,-4 0 0,5 3-2,-7 0-4,-4-6-11,-6-2 1,-4-13 1,0-12 1,0-14 9,0-7 3,0 0 8,0 0 23,0-21 9,-17-17-21,0-10 16,-1-11-9,1-5 0,4-1-21,-1 8 3,8 7-7,2 17-1,1 11 0,3 13 1,0 9-1,0 0-3,0 0-1,0 0 0,0 0-5,0 0-11,7 0 11,13 4 5,1 10-10,-4 9 3,-4 0 2,-2 6 1,-8-2-1,3-6-2,1-5 4,-7-7-5,4-7 3,-4-2 6,0 0 3,0 0 2,0 0 4,0 0 21,0-27-2,0-10-17,0 1 8,0-4-7,0 0-9,0 7 5,0 7-4,7 12 0,-1 7-1,-6 7-3,3 0 3,5 0-9,5 4-6,7 23 15,4 3 0,0 8 0,-1-12-6,-2 5-9,-1-6-6,-2-2-8,-1-2-24,-3-10-24,-4-3-49,-1-3-22,6-5-12,-1 0 26,-2-13 37</inkml:trace>
          <inkml:trace contextRef="#ctx0" brushRef="#br0" timeOffset="1080.2012">-1462 2787 51,'0'0'105,"0"0"14,0 0 0,0 0-12,0 0-16,0 0-25,0-62-18,0 62-30,-3 0-6,-7 0-8,-1 21-4,2 5-1,9-3 0,0-2-1,0-3-1,0-10-11,0-2-19,0-6 6,9 0 13,2 0 10,-1 0 8,-1-3 10,-1-19 13,-5 1 9,-3 0 2,0 5-1,0 4-15,0 5 11,0 7-8,0 0-25,0 0-2,0 0-12,4 4-9,2 21 13,5 2 6,-1 0-31,-3-3-17,3-5-29,-4-3-37,2-11-71,-5-1-59</inkml:trace>
          <inkml:trace contextRef="#ctx0" brushRef="#br0" timeOffset="1182.084">-1462 2787 337</inkml:trace>
          <inkml:trace contextRef="#ctx0" brushRef="#br0" timeOffset="1530.9996">-1462 2787 337,'85'-126'119,"-85"117"-51,4 3 7,10 3-33,10-2-25,-1 5-16,1 0-2,3 0-2,-7 8-3,-2 10 1,-1-3 2,-7-2-18,-7-4 0,2-4-4,-5-5 25,0 0 8,0 0 34,0 0 14,0 0 4,0 0-40,-15-8-19,9-14-1,-2-2-3,8-4-45,0-2-33,0-1-36,8 1-11,16-1-45,-1 0 6</inkml:trace>
          <inkml:trace contextRef="#ctx0" brushRef="#br0" timeOffset="1909.2485">-1079 2376 48,'0'0'140,"0"0"22,0 0-54,0 0 8,0 0-53,0 0 17,0-45-21,0 45-30,0 0-17,0 0-12,0 0-3,0 0-7,0 19 2,0 11 6,0-9-68,9-5-11,8-8-42,7-5-34,-3-3 14,-1 0 73,-10-6 43,-2-15 27,-8-7 30,0 0 121,0-7-26,0-3 7,-15-3-56,-5-1-19,2 4-20,9 6 10,1 13-7,8 10-2,0 9-11,0 0-27,0 0-2,0 4-11,0 26 1,17 10 12,7 5 1,5 1-1,-6-3-14,-2-3-9,-1-10-13,-4-9-16,-5-10 27,-4-6 8,-4-5 12,-3 0 5,0 0 0,0 0 42,8 0-1,1 3-32,5 5-7,7-3 7,-5 1-9,4 4 0,-2-4-1,2 0-26,-6-6-25,2 0-35,-2 0-66,1-4 2,-3-22-84</inkml:trace>
          <inkml:trace contextRef="#ctx0" brushRef="#br0" timeOffset="6255.138">-669 1382 114,'0'0'94,"0"0"-39,0 0 29,0 0-3,0 0-36,0 0-23,0 0 10,12-5 2,-12 5-14,0 0-13,0 0 0,0 0 1,0 0 5,0 0 3,0 0 1,0 0 3,0 0 1,0 0-8,0 0 10,0 0-11,0 0-8,0-7-4,0-4-19,0-2 18,0-3-17,3-2 4,11-1 1,-1 2 9,-2 1-2,1 4 4,-4 8 2,-5 4-3,0 0-2,4 0-2,1 0-4,-2 8 1,4 10 9,-3 4 1,-3-5 1,-1 4 0,-3 4 0,0 2 5,0-1-1,0 1-5,0-5 1,0-4 1,0-2-2,0-4 1,3-4-2,3 2 2,2-2-2,-2 0 0,6-5 0,-9 0-3,3-3 4,-3 0 0,-3 0 4,0 0 1,0 0 0,0 0-2,0 0 18,11 0 2,2-19-1,4-6-20,1 4-2,-1 2 3,-4 8-3,-5 4-3,-5 1 0,-3 6-6,0 0-14,0 0-4,3 0-20,-3 0-82,0 0-156</inkml:trace>
          <inkml:trace contextRef="#ctx0" brushRef="#br0" timeOffset="2208.8738">-572 1984 421,'0'0'125,"0"0"-44,0 0 29,0 0-36,0 0-31,0 0-11,-41 0-16,41 0-1,0 0-7,0 0-7,0 0-1,0 0-5,20-10-6,31-14 3,25-12 8,9-12 8,-1-1-7,-11 4 0,-20 5-1,-15 12 4,-17 12 0,-18 16 0,-3 0-4,0 0-17,-14 0-29,-34 26-55,-17 15-214</inkml:trace>
          <inkml:trace contextRef="#ctx0" brushRef="#br0" timeOffset="3663.989">-917 1648 112,'0'0'354,"0"0"-311,0 0-39,0 0 50,0 0-6,0 0-22,0 18-7,0-18 7,0 0 4,0 0-7,0 0-7,0 0 5,0 0-2,0 0 0,0 0 1,0 0-12,0 0-2,0 0-6,3-4 3,5-5-3,2-3-1,4 3-10,-1 2 11,-2 4-3,-2 3-7,2 0 0,-4 0-3,2 10 8,-1 8 3,-2 6 0,-6 4 0,0 2 2,0-3 1,0 2 0,0-10 0,0-11 1,0-2-2,0-6 1,0 0-1,0 0 0,0 0-3,11 0-24,13 0 16,3-12-32,3-15-21,5-4-26,-5-6-37,-6-3 24,-4 0-76,-6-2 31</inkml:trace>
          <inkml:trace contextRef="#ctx0" brushRef="#br0" timeOffset="4077.9528">-555 1346 88,'0'0'191,"0"0"-96,0 0 22,0 0-13,0 0-48,0 0-10,0 0-5,0 0-6,0-2-8,0 2-17,0-4-1,0 2 0,0-3-3,0 0-3,0 2-3,0-8-1,0 3-7,0 0 4,0 3-1,0 4 3,0 1 2,0 0 0,0 0-3,0 0-7,0 20-7,0 17 17,0 12 2,0 4-2,0-7 3,0-3-1,0-16-2,0-2 0,0-10-5,0-4 3,0-4-8,13-7-17,7 0-7,4 0 13,8-15-19,-2-14-35,0-4-3,-5-5-23,-9-1-74</inkml:trace>
        </inkml:traceGroup>
      </inkml:traceGroup>
    </inkml:traceGroup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6:03.71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BB35EDD-85B9-4CC7-9808-7BDB1108443B}" emma:medium="tactile" emma:mode="ink">
          <msink:context xmlns:msink="http://schemas.microsoft.com/ink/2010/main" type="inkDrawing" rotatedBoundingBox="406,1815 1819,925 1827,938 415,1828" semanticType="underline" shapeName="Other">
            <msink:sourceLink direction="with" ref="{67C052C5-FA1C-410B-9B2A-92DFD296F05B}"/>
          </msink:context>
        </emma:interpretation>
      </emma:emma>
    </inkml:annotationXML>
    <inkml:trace contextRef="#ctx0" brushRef="#br0">81 837 86,'0'0'226,"0"0"-192,0 0-20,0 0 59,0 0 2,0 0 2,-82 49-44,82-49-12,0 0-5,0 0-6,0 0 3,0 0-4,0 0 5,0 0 4,0 0 2,0 0-15,38-19 5,36-27 22,35-24-25,32-15-3,22-15 2,7-7-6,1-2-2,-11 7-5,-28 13 7,-23 19 0,-34 21 0,-29 21 1,-27 16-1,-12 10 0,-7 2 2,0 0 1,0 0-3,0 0-2,0 0-8,0 0-25,-11 8-60,-9 11-98,-1 2-115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16.2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B60B2AA-31D1-47E8-9266-B0BB2EC917A0}" emma:medium="tactile" emma:mode="ink">
          <msink:context xmlns:msink="http://schemas.microsoft.com/ink/2010/main" type="inkDrawing" rotatedBoundingBox="34861,9307 37131,8467 37149,8515 34879,9356" semanticType="underline" shapeName="Other">
            <msink:sourceLink direction="with" ref="{DA9B2584-6F67-45FF-B802-C1F7C3359315}"/>
          </msink:context>
        </emma:interpretation>
      </emma:emma>
    </inkml:annotationXML>
    <inkml:trace contextRef="#ctx0" brushRef="#br0">0 855 403,'0'0'69,"0"0"-60,0 0 104,0 0-6,0 0-50,0 0-53,183-111-4,-26 50 1,37-9 1,35-14-2,20-10-2,16-11-30,4 3-6,-23 11-13,-42 20 19,-57 29 32,-61 20-1,-50 19 0,-36 3-89,-21 0-66,-53 22 139,-35 12-116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6:06.83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DEDF5B6-4E47-4B59-B824-4F16C7BD9B08}" emma:medium="tactile" emma:mode="ink">
          <msink:context xmlns:msink="http://schemas.microsoft.com/ink/2010/main" type="writingRegion" rotatedBoundingBox="-3011,54 -1827,5899 -3137,6164 -4321,319"/>
        </emma:interpretation>
      </emma:emma>
    </inkml:annotationXML>
    <inkml:traceGroup>
      <inkml:annotationXML>
        <emma:emma xmlns:emma="http://www.w3.org/2003/04/emma" version="1.0">
          <emma:interpretation id="{98FEE7EE-021F-4519-BA80-F10251EEE6A5}" emma:medium="tactile" emma:mode="ink">
            <msink:context xmlns:msink="http://schemas.microsoft.com/ink/2010/main" type="paragraph" rotatedBoundingBox="-3011,54 -1827,5899 -3137,6164 -4321,3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73D8D2A-F0CA-48A7-83C7-9BD2154C7FC7}" emma:medium="tactile" emma:mode="ink">
              <msink:context xmlns:msink="http://schemas.microsoft.com/ink/2010/main" type="line" rotatedBoundingBox="-3011,54 -1827,5899 -3137,6164 -4321,319"/>
            </emma:interpretation>
          </emma:emma>
        </inkml:annotationXML>
        <inkml:traceGroup>
          <inkml:annotationXML>
            <emma:emma xmlns:emma="http://www.w3.org/2003/04/emma" version="1.0">
              <emma:interpretation id="{60CFE5A9-278A-4546-B049-3DBA8241B971}" emma:medium="tactile" emma:mode="ink">
                <msink:context xmlns:msink="http://schemas.microsoft.com/ink/2010/main" type="inkWord" rotatedBoundingBox="-2895,111 -2754,2315 -3516,2364 -3658,160"/>
              </emma:interpretation>
              <emma:one-of disjunction-type="recognition" id="oneOf0">
                <emma:interpretation id="interp0" emma:lang="en-GB" emma:confidence="0">
                  <emma:literal>£</emma:literal>
                </emma:interpretation>
                <emma:interpretation id="interp1" emma:lang="en-GB" emma:confidence="0">
                  <emma:literal>%</emma:literal>
                </emma:interpretation>
                <emma:interpretation id="interp2" emma:lang="en-GB" emma:confidence="0">
                  <emma:literal>&amp;</emma:literal>
                </emma:interpretation>
                <emma:interpretation id="interp3" emma:lang="en-GB" emma:confidence="0">
                  <emma:literal>a</emma:literal>
                </emma:interpretation>
                <emma:interpretation id="interp4" emma:lang="en-GB" emma:confidence="0">
                  <emma:literal>A</emma:literal>
                </emma:interpretation>
              </emma:one-of>
            </emma:emma>
          </inkml:annotationXML>
          <inkml:trace contextRef="#ctx0" brushRef="#br0">-77-558 746,'0'0'39,"0"0"-39,0 0-18,0 0-12,0 0 15,0 0 12,58 34 3,-7 8 2,8 7-1,-2 4 0,-5-4-1,-4 2-1,-13-7-11,-8-7-10,-14-13 9,-6-11 11,-7-10 2,0-3 2,0 0 10,0 0 33,0-16 11,-23-24-47,-9-9-6,-6-4-3,-2-4 3,2-4-1,0-3-2,8 2-1,6 6 1,10 8-4,4 7 1,10 11 1,0 9-9,0 6 6,0 3-5,13 2-7,8 2 6,-1 0 6,1 8 0,-4 0-2,4 0 2,-12 0-12,6 8-1,-9 11 6,0 10 2,-1 1 5,-5 4-6,0 1-7,0 1 1,-24 6-38,-10 2-73,-5-10-52,-5-12-68</inkml:trace>
          <inkml:trace contextRef="#ctx0" brushRef="#br0" timeOffset="-614.3249">8 323 389,'0'0'117,"0"0"-104,0 0 13,0 0 14,0 0 13,0 0 1,0 0-29,-9-32-25,9 32-1,6 0-5,21 6 6,0 20 2,5 6 0,-5 6-2,0 2 0,-3 1 2,-1-1-2,-5 0-5,-7-2-2,-5-12 0,1-7-8,-4-13 6,2-6 9,-5 0 4,0 0 5,0 0 15,0-9 15,0-25-28,0-6-9,-15-6 1,-5-5 4,2-1-6,-2-4 3,4 10-2,-2 6-2,-2 13 1,5 5 3,3 4-1,1 6-2,4 2 5,7 8-6,0-2 0,0 1-1,0 3-4,0 0-15,10-4 1,22 4 10,-2 0 3,5 0-3,-5 0 1,-6 0 2,-4 13 4,1 9-4,-7 5-1,-1 4 1,-2 2 5,-5-8-3,-3-2 0,5-12 2,-1-8-2,-4-3 2,0 0 1,-3 0 1,3 0 0,5 0 5,-2-11 19,4-26-1,1-15-18,-1 1 5,-2 2-2,1 1 7,-3 8-10,2 10 4,-1 8 0,-1 10 7,-1 9-13,1 3-3,7 0-7,7 0-2,15 12-2,3 16-4,7 5-7,-4 1-16,-1 4-77,-5-12-77,-8-4-144</inkml:trace>
          <inkml:trace contextRef="#ctx0" brushRef="#br0" timeOffset="1304.578">70-1534 195,'0'0'79,"0"0"-72,0 0 24,0 0 41,0 0-13,0 0-16,-3-14 7,3 14 1,-3-4 3,-2 4-7,2-1-16,-3-3-27,3 4 14,3 0-10,0 0-8,-4 0-1,0 0-2,-3 5-8,4 13 3,3 14 1,0-5 0,0 8 5,0-3-9,14 0 9,10-1 1,-3-3-9,3-5-1,-1-4-1,4-4 0,3-3-9,5-10 0,0-2 7,-1 0 7,-3 0-2,-1 0-1,-12 0 10,-5-2 6,-9-4 4,-4-7 8,0 5 7,0-7-24,-4 0 5,-9 3-6,-1 2-8,7 2-8,-1 3-2,8 5-99,0 0-104</inkml:trace>
        </inkml:traceGroup>
        <inkml:traceGroup>
          <inkml:annotationXML>
            <emma:emma xmlns:emma="http://www.w3.org/2003/04/emma" version="1.0">
              <emma:interpretation id="{9CB646E0-20E9-4DE9-80BE-6A08F28F41DF}" emma:medium="tactile" emma:mode="ink">
                <msink:context xmlns:msink="http://schemas.microsoft.com/ink/2010/main" type="inkWord" rotatedBoundingBox="-2087,4616 -1827,5899 -3137,6164 -3397,4882"/>
              </emma:interpretation>
              <emma:one-of disjunction-type="recognition" id="oneOf1">
                <emma:interpretation id="interp5" emma:lang="en-GB" emma:confidence="0">
                  <emma:literal>of</emma:literal>
                </emma:interpretation>
                <emma:interpretation id="interp6" emma:lang="en-GB" emma:confidence="0">
                  <emma:literal>off</emma:literal>
                </emma:interpretation>
                <emma:interpretation id="interp7" emma:lang="en-GB" emma:confidence="0">
                  <emma:literal>Off</emma:literal>
                </emma:interpretation>
                <emma:interpretation id="interp8" emma:lang="en-GB" emma:confidence="0">
                  <emma:literal>Oof</emma:literal>
                </emma:interpretation>
                <emma:interpretation id="interp9" emma:lang="en-GB" emma:confidence="0">
                  <emma:literal>Bff</emma:literal>
                </emma:interpretation>
              </emma:one-of>
            </emma:emma>
          </inkml:annotationXML>
          <inkml:trace contextRef="#ctx0" brushRef="#br0" timeOffset="29977.6924">1011 3573 513,'0'0'212,"0"0"-187,0 0-18,0 0 33,0 0-20,0 0-20,3-5-8,10 5 4,12 0 4,-1 0 5,-3 0-4,-1 5-1,-4 1 0,-5-1 0,-1 6 0,-7-3-2,2 5-6,-2 3 2,-3 2 3,0-3-5,0-2-3,0-4 6,0-5-1,0-4 6,0 0 0,0 0 3,0 0 0,0 0 7,0-4-7,-8-21 1,2-2 9,-1-5-2,7-3-11,0 0 0,0 5-3,0 3 3,7 11 0,-1 6-2,2 4-4,-2 6 2,4 0 1,1 0 3,-2 0 0,2 0-2,-4 4 0,-1 3-2,-1 1-4,-2-2-2,-3-6 5,0 4 5,0-4 0,0 0 4,6 0 3,1 0-3,4-16 8,10-16-7,2 2-5,4 2 1,0 16-1,2 9 0,-5 3-9,-1 3 1,-2 26 8,-4 1-1,-7 0-9,-4-5-22,-2-10-13,0-4-7,-4-10-62,0-1-32,0 0-7</inkml:trace>
          <inkml:trace contextRef="#ctx0" brushRef="#br0" timeOffset="29303.3653">610 3673 509,'0'0'183,"0"0"-164,0 0-7,0 0 19,0 0-21,0 0 2,85 38 4,-53-14-12,-2 2 0,-6-4-3,-3 4-1,-7-1-17,-1-4-40,-5-4-8,-5 1-42,-3-10-35,0-2-108</inkml:trace>
          <inkml:trace contextRef="#ctx0" brushRef="#br0" timeOffset="29056.6947">505 3783 462,'0'0'248,"0"0"-229,0 0-18,0 0 9,0 0-2,0 0-8,0 0 4,54 16-3,-30 6 8,-4 3-4,1-2-1,-4-1-4,-4-3 2,-2 3 2,-4-7-4,0-1 1,-3 5-1,-1-6-1,-3 0-16,0-2-11,0 0-19,0-6-27,0-5-79,-3 0-66</inkml:trace>
          <inkml:trace contextRef="#ctx0" brushRef="#br0" timeOffset="30899.2144">1260 3107 388,'0'0'55,"0"0"-43,0 0 18,0 0-2,0 0-3,0 0-11,-157-96 9,116 96-9,-10 0 0,-4 0 1,1 11 1,-2 10 0,2 1 15,-1 5-6,4 2-9,0 9-2,2 3-10,1 1 6,7 12-10,5 0 2,1 7-1,8-3 0,0 1 2,1-3-3,7 0 0,5-4 1,0-1-1,7-3 4,4-5-3,3 0-1,0 0 0,0-5-3,0 10 3,21-5 3,3 2-3,-1 2 4,4-8-4,0-3 0,2-1 0,4-8-2,5-8 1,7-4 0,6-11-8,10-4 9,11 0-8,4-11 2,2-18-5,7-9 4,-2 2-7,-4-4-6,-11 3-3,-14 6-4,-6 5 17,-13-3 0,-8 4 0,-3 1 20,-4-5-7,-2-4-2,-1-4-1,-7-3 6,4-9-6,-11-2 6,3-5 1,-6 1 3,0 4 6,0 1-4,0 6 16,-12-3-4,-17 5 7,-11-3-10,-4 6 9,-15-1-10,-3 0-5,-3 5-7,-3-6-8,0 1 4,3 9-3,9 3-1,12 10 0,11 10-2,-2 8-15,-6 5-23,-20 48-76,-24 14-125,-19 7-81</inkml:trace>
          <inkml:trace contextRef="#ctx0" brushRef="#br0" timeOffset="35094.2135">1225 3481 128,'0'0'114,"0"0"-89,0 0-17,0 0 35,0 0 9,0 0 1,0 0-17,-36 0-10,36 0 1,0 0 0,0 0-3,0 0-2,0 0 1,0 0-4,0 0-4,0 0-6,0 0-2,0 0-2,0 0-5,0 0 0,0 0-1,0 9-5,0 13 6,0 5 1,3 10 1,6 3 2,2 3-3,-7-7-1,2-4-7,-3-8-9,-3-13-1,5-4 9,-5-3 8,0-4 0,0 0 8,0 0 26,0-22 1,0-11-21,0-12 21,0 4-6,0-2-8,0-2-11,0 1-10,0 9 2,0 11-2,0 8 0,0 5-2,0 4 1,6 6-3,4 1 1,1 0-6,3 0 1,-4 0-2,4 0 5,-4 1-2,1 9-3,-5 5-1,0 1 1,1-4 3,-7-3 5,4 1-3,0-8 4,-4 1 1,3-3 0,0 0 1,-3 0 1,3 0 1,-3 0 1,3 0 9,-3-15 11,0-13-17,5 1-3,-2-7 8,0 1-5,4 4 2,1 7 4,-5 11-5,0 8-3,0 3-5,4 0-9,7 0 3,0 14 6,2 0 5,1 4-2,-6-6 1,-1 0-2,0 2-2,-3-6-18,0 2-31,4-2-29,-2-5-57,-2 3-72</inkml:trace>
          <inkml:trace contextRef="#ctx0" brushRef="#br1" timeOffset="57953.5533">810 4330 128,'0'0'80,"0"0"-56,0 0 27,0 0 16,0 0-11,0 0-7,0 0-18,-94 61-12,94-61-3,0 0-1,0 0 16,0 0 4,0 0 0,0 0 1,0 0-3,3-24-10,18-13-20,14-12 5,6-8-3,16-15 3,8-4-3,11-4 5,2 4 0,-2 2-1,-11 11 2,-8 15-1,-16 12-7,-9 9-2,-14 11 1,-9 10-2,-6-1-1,-3 7-10,0 0-20,0 0-8,0 0-28,0 0-6,0 4-16,-20 17-20,-10 14-42,-8-3-66</inkml:trace>
          <inkml:trace contextRef="#ctx0" brushRef="#br1" timeOffset="58253.5607">771 4309 228,'0'0'153,"0"0"-121,0 0 13,0 0 36,0 0 5,0 0-24,0 0-25,-11 3-8,11-3-3,0-7-5,32-29-16,16-9-2,20-17-1,11-9-1,13-6 1,3-3-1,2 4-1,-13 6-2,-11 11-5,-19 17 3,-19 14-2,-22 16-10,-13 8-15,0 4-38,-3 0 15,-39 30-75,-15 10-150</inkml:trace>
        </inkml:traceGroup>
      </inkml:traceGroup>
    </inkml:traceGroup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3:58.0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FFFBB94-C6BE-4213-A843-37586601CB27}" emma:medium="tactile" emma:mode="ink">
          <msink:context xmlns:msink="http://schemas.microsoft.com/ink/2010/main" type="inkDrawing" rotatedBoundingBox="33577,5206 33593,4950 34640,5018 34623,5273" shapeName="Other"/>
        </emma:interpretation>
      </emma:emma>
    </inkml:annotationXML>
    <inkml:trace contextRef="#ctx0" brushRef="#br0">226-1121 76,'0'0'65,"0"0"-64,0 0 18,0 0 34,0 0-16,0 0-19,-9 0 8,9 0 4,0 0 11,0 0 6,0 0 9,0 0-4,0 0-1,0 0-13,-3 0-7,3 0-9,-5 0-10,2 0-1,3 0-7,0 0 0,0 0-4,0 0 2,0 0-1,0 0 1,0 0-1,0 0-1,0 0 0,0 0 1,0 0-1,0 0 0,0 0 0,44 0 1,29 0 4,18-10-5,19-4 2,-1-2-2,3-3-1,-9 1-3,-5-4-3,-10 1 4,-17 0 3,-12 6 0,-18 5 0,-14 1 1,-7 6-1,-14-2 0,2 0-1,-5 5 1,-3 0 0,0 0 0,0 0-2,0 0-2,0 0-10,0 0-30,0 0-17,0 0-54,-6 0-5,-25 0-76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11.8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9D64EB3-6439-4C95-A394-19A2F32FCB9B}" emma:medium="tactile" emma:mode="ink">
          <msink:context xmlns:msink="http://schemas.microsoft.com/ink/2010/main" type="writingRegion" rotatedBoundingBox="32824,7240 36645,6658 36961,8732 33140,9314"/>
        </emma:interpretation>
      </emma:emma>
    </inkml:annotationXML>
    <inkml:traceGroup>
      <inkml:annotationXML>
        <emma:emma xmlns:emma="http://www.w3.org/2003/04/emma" version="1.0">
          <emma:interpretation id="{C9773550-9F73-43F7-A03F-505A0F4D1712}" emma:medium="tactile" emma:mode="ink">
            <msink:context xmlns:msink="http://schemas.microsoft.com/ink/2010/main" type="paragraph" rotatedBoundingBox="32824,7240 36645,6658 36782,7558 32961,81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04A40C2-6FE9-445B-9FA4-7BB3F4C0DCCC}" emma:medium="tactile" emma:mode="ink">
              <msink:context xmlns:msink="http://schemas.microsoft.com/ink/2010/main" type="line" rotatedBoundingBox="32824,7240 36645,6658 36782,7558 32961,8140"/>
            </emma:interpretation>
          </emma:emma>
        </inkml:annotationXML>
        <inkml:traceGroup>
          <inkml:annotationXML>
            <emma:emma xmlns:emma="http://www.w3.org/2003/04/emma" version="1.0">
              <emma:interpretation id="{467FF562-C3C9-4576-A169-4937B578BE98}" emma:medium="tactile" emma:mode="ink">
                <msink:context xmlns:msink="http://schemas.microsoft.com/ink/2010/main" type="inkWord" rotatedBoundingBox="34047,7054 36645,6658 36782,7558 34184,7954">
                  <msink:destinationLink direction="with" ref="{2B385026-1404-42AF-BAF9-8774F250EBDB}"/>
                </msink:context>
              </emma:interpretation>
              <emma:one-of disjunction-type="recognition" id="oneOf0">
                <emma:interpretation id="interp0" emma:lang="en-GB" emma:confidence="0">
                  <emma:literal>"23-26"</emma:literal>
                </emma:interpretation>
                <emma:interpretation id="interp1" emma:lang="en-GB" emma:confidence="0">
                  <emma:literal>23-26h</emma:literal>
                </emma:interpretation>
                <emma:interpretation id="interp2" emma:lang="en-GB" emma:confidence="0">
                  <emma:literal>2326th</emma:literal>
                </emma:interpretation>
                <emma:interpretation id="interp3" emma:lang="en-GB" emma:confidence="0">
                  <emma:literal>"25-26"</emma:literal>
                </emma:interpretation>
                <emma:interpretation id="interp4" emma:lang="en-GB" emma:confidence="0">
                  <emma:literal>23.26h</emma:literal>
                </emma:interpretation>
              </emma:one-of>
            </emma:emma>
          </inkml:annotationXML>
          <inkml:trace contextRef="#ctx0" brushRef="#br0">931 3113 325,'0'0'150,"0"0"-125,0 0 15,0 0 23,0 0-34,0 0 5,0 0-22,0-28-3,0 22 3,0-2-3,3-1-1,0-4-8,0 0 5,5 2-1,1-5-4,6 2 0,-3 3-2,9 3 2,-1 5-7,4 3 6,-3 0-2,-4 0 1,-3 11-2,-7 19 2,-7-4-1,0 7 3,0 2 0,-7-2 2,-13 4-1,2-7 1,4-2-2,1-2 0,10-8 1,3-4-1,0 2-1,0-1-1,0 0 2,0-5 0,3-2-1,10 3-1,1-8-5,4 2-3,-1-5 5,4 0-4,5 0-6,4 0-22,8-19-2,3-7-6,1-9-43,-6-4-57,2-5-76</inkml:trace>
          <inkml:trace contextRef="#ctx0" brushRef="#br0" timeOffset="520.3897">1482 2880 480,'0'0'78,"0"0"-49,0 0 62,0 0-40,0 0-40,0 0-10,-9-17 6,26 7 0,10 1-6,0 1 0,0 1-1,-10 3 0,-3 4-3,-7 0 3,-1 0 1,-6 0-1,3 0-3,-3 0-1,0 11 3,0 8 2,0 3-2,-6 0 3,-9 4-2,6-9 1,3 4-1,6 0-2,0 4 2,0-3-2,0 5 0,30-1 0,4-5 1,8-1-1,-3-4 2,-1-3 0,-6-5 0,-13 3 0,-5-6 0,-11 0-2,-3 3 1,0-2-3,-21 3 4,-15-1 1,-13 2 2,-11-2-3,-2 3-3,-2-3-23,8-1-46,15-3-121,17-4-150</inkml:trace>
          <inkml:trace contextRef="#ctx0" brushRef="#br0" timeOffset="1292.8269">2021 2963 344,'0'0'96,"0"0"-31,0 0 46,0 0-38,0 0-29,0 0-8,-11-5-4,11 5-15,0-4-9,0 4-6,0-3-2,3-4-6,35-4 6,9-4 0,9-4-2,-6 4-2,-2 2-6,-13 5 6,-15 0-3,-10 3 0,-7 5-8,-3-3 0,0 0-5,0 3-65,0 0-98,-10 0-79</inkml:trace>
          <inkml:trace contextRef="#ctx0" brushRef="#br0" timeOffset="1859.5337">2543 2696 385,'0'0'96,"0"0"-46,0 0 42,0 0-43,0 0-36,0 0-8,0-16-1,0 16-3,0-2 1,0-4 8,0 0 2,0-2-8,0-2 21,0-3-11,0 2-14,3 1 0,9-4 2,3 3-4,-1 3 1,2 1-2,-2 7 2,3 0-3,-4 0 3,-2 0-1,-5 3 2,2 16-1,-5 6 1,0 2 0,-3 0 1,0 1-1,0 3 0,0 2 0,0 1 0,-17 1 0,-7-5 0,1-6 4,2-3-3,10-7 7,5-11 1,3 2-4,3-5-1,0 3-1,0-3-3,0 0-6,6 0 5,22 0-3,17 0-7,2-3-9,0-23-4,4-4-16,-7-3-6,-3-4-40,-3-3-5,-11 1 1,-3-4-58,-10-2 13,-4 7 53</inkml:trace>
          <inkml:trace contextRef="#ctx0" brushRef="#br0" timeOffset="2186.4074">3023 2462 54,'0'0'105,"0"0"4,0 0-11,0 0 28,0 0-31,0 0-51,0-13-25,0 26-18,0 29 10,0 13 15,-5 0-10,-1-3-10,6-3 0,0-5-6,0-11 2,0-2-2,0-7-7,0-5-25,0-8 2,14-4-11,10-4 23,0-3-19,2 0 11,1 0 19,-6-13 6,-7 2 1,-8-2 5,-6 2 3,0 8 34,0-4-15,-20 3-27,-17 4-13,0 0-22,2 0-16,8 0-42,10 0-29,17 0-159</inkml:trace>
          <inkml:trace contextRef="#ctx0" brushRef="#br0" timeOffset="2702.9142">3236 2142 10,'0'0'448,"0"0"-343,0 0-51,0 0 10,0 0-50,0 0-14,-12 9 0,12 41 1,3 1 2,14 4 0,-4-2 1,1-4-3,-4-7-1,-6-4-1,-4-2-16,0-5-19,0-10 10,0-6-14,-4-7 4,0-8 26,4 0 10,0 0 8,0 0 6,0-8-9,0-16 10,0-4-15,15-1 0,2-3 3,-7 2 1,4-2 0,-5 0 11,-1-1-3,2 3 9,-1 0 4,2 2 14,3 8-9,-7-2-14,-4 12 16,0 7-8,-3 1 1,0 2-11,0 0-14,0 0-1,0 0 0,6 0-4,5 2 2,4 20 1,-3 11-17,3 10-25,-12 13-28,-3 11-63,0 3-195</inkml:trace>
          <inkml:trace contextRef="#ctx0" brushRef="#br0" timeOffset="30838.1344">-255 3546 204,'0'0'28,"0"0"-22,0 0 13,0 0 11,0 0-15,0 0-3,37-163-8,4 112 9,8-5 2,4-12-6,9-5-8,-5-4-1,5-2 1,-7 7 1,-11 9-1,-3 4 2,-14 17-1,-6 6-1,-9 9 1,-4 19 0,-8-1 5,0 9 1,0 0-3,0 0 7,0 0 6,0 0-9,0 0-5,0 0-4,0 0 3,0 0-3,0 0-1,0 0-4,-20 9 4,-4 13 2,3-4-1,4-1 0,3 1 0,4-13 0,7-2 2,0 3-4,3-6 2,0 0 0,0 0 3,0 0 3,0 0 9,0 0 19,0-14-20,6-9-11,8-5 12,-1 4 11,1 3-9,-1-1-7,-5 14 2,-2 1-8,-3 3 1,-3 4-5,4 0-2,3 0-8,3 14 2,4 16 8,-1 4 2,1-1 2,0-2-3,-1 0-1,-5-4-6,1 0-14,2 2-36,-4-2-34,2-2-87</inkml:trace>
        </inkml:traceGroup>
      </inkml:traceGroup>
    </inkml:traceGroup>
    <inkml:traceGroup>
      <inkml:annotationXML>
        <emma:emma xmlns:emma="http://www.w3.org/2003/04/emma" version="1.0">
          <emma:interpretation id="{E179D780-C51B-4B7E-88CE-836E08CE4248}" emma:medium="tactile" emma:mode="ink">
            <msink:context xmlns:msink="http://schemas.microsoft.com/ink/2010/main" type="paragraph" rotatedBoundingBox="34653,8571 36787,7741 37010,8315 34877,914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A9B2584-6F67-45FF-B802-C1F7C3359315}" emma:medium="tactile" emma:mode="ink">
              <msink:context xmlns:msink="http://schemas.microsoft.com/ink/2010/main" type="line" rotatedBoundingBox="34653,8571 36787,7741 37010,8315 34877,9146">
                <msink:destinationLink direction="with" ref="{0B60B2AA-31D1-47E8-9266-B0BB2EC917A0}"/>
                <msink:destinationLink direction="with" ref="{950144D8-B765-4943-B819-687562849A2F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25AE8756-54BE-4AC9-808A-17D18330F10B}" emma:medium="tactile" emma:mode="ink">
                <msink:context xmlns:msink="http://schemas.microsoft.com/ink/2010/main" type="inkWord" rotatedBoundingBox="34653,8571 36787,7741 37010,8315 34877,9146"/>
              </emma:interpretation>
              <emma:one-of disjunction-type="recognition" id="oneOf1">
                <emma:interpretation id="interp5" emma:lang="en-GB" emma:confidence="0">
                  <emma:literal>jeet</emma:literal>
                </emma:interpretation>
                <emma:interpretation id="interp6" emma:lang="en-GB" emma:confidence="0">
                  <emma:literal>Jeet</emma:literal>
                </emma:interpretation>
                <emma:interpretation id="interp7" emma:lang="en-GB" emma:confidence="0">
                  <emma:literal>jet</emma:literal>
                </emma:interpretation>
                <emma:interpretation id="interp8" emma:lang="en-GB" emma:confidence="0">
                  <emma:literal>see Y</emma:literal>
                </emma:interpretation>
                <emma:interpretation id="interp9" emma:lang="en-GB" emma:confidence="0">
                  <emma:literal>Jet</emma:literal>
                </emma:interpretation>
              </emma:one-of>
            </emma:emma>
          </inkml:annotationXML>
          <inkml:trace contextRef="#ctx0" brushRef="#br0" timeOffset="3308.1949">2051 3990 416,'0'0'60,"0"0"-49,0 0 68,0 0 1,0 0-15,0 0 3,-24-131-35,24 117 2,0 9-5,0 0-8,0 5-8,0 0-3,0-4-11,0 4 0,0 0-5,0 0-2,18 5 2,2 23 4,7 16 1,3 1 0,-5 6-1,-1 5-7,-8-1 2,-2 1-10,-11-4 1,-3-4-6,0 0 6,0-15-6,-27 1 3,-7-11 9,-11 0 5,-2-12 4,-10-1 0,-8-4 3,1-6 1,-4 0 6,9 0 4,9-11-12,8-8 2,11-1-4,7 0-5,11-2-31,13 1-66,0-5-51,13-4-141</inkml:trace>
          <inkml:trace contextRef="#ctx0" brushRef="#br0" timeOffset="3780.0005">2399 3831 434,'0'0'79,"0"0"-76,0 0-3,0 0 20,0 0-20,0 0 0,14-3 0,-8 3 4,-3 0-3,1 0 9,-4 0-2,3 0 28,1-7 5,-4-5-6,4-3-10,-4 0 8,0 6-15,0-1-10,0 7 9,0 0-5,0 3-3,0 0-9,0 0-1,0 0-3,0 0 1,-11 6 2,-2 15 0,2 1-1,8 3 0,3-4-21,0-2-18,14-1 5,19-3-16,15-6-26,7-6-29,-5-3 10,-2 0-29,-7 0-54</inkml:trace>
          <inkml:trace contextRef="#ctx0" brushRef="#br0" timeOffset="4057.3604">2906 3779 66,'0'0'72,"0"0"-17,0 0 22,0 0-23,0 0-6,0 0 9,21-9-4,-21 6-7,3-7-26,5-1-7,-5-5 9,0 0 1,-3 0 12,0 2 2,0-5-3,0 4-2,0 6-5,-3-1 2,-11 4-13,-7 6-3,0 0-9,-5 0-4,-1 16-3,3 8 2,13 1-1,11 1 0,0 5 1,8-3-27,31-6-28,14-7-35,3-3-18,3-1-67,-12-3-1,-15 5 3</inkml:trace>
          <inkml:trace contextRef="#ctx0" brushRef="#br0" timeOffset="32927.2289">2269 3849 216,'0'0'92,"0"0"-74,0 0 27,0 0 3,0 0-43,0 0-2,0 0 0,55-37-1,-34 30-2,-8 5 4,1-4-4,-2 0 4,-4-4 6,2-1 23,-7 1-4,2-4 6,-2 0 11,-3-2-29,0 2 3,0-2 13,0 6-21,0 3 12,0 0-5,0 3-3,0 4-2,0 0 0,0 0-12,0 0-2,0 0-2,0 0-3,-11 18 3,-7 4 2,9 7-1,0 1 1,4-1-1,2-3 2,-1-2-2,4-4 1,0-6-3,0-1 3,0-3-1,7-5-3,16-2-2,12-3 3,13 0-17,4 0-23,-5 0-13,1-3-15,-7-9-61,-5-6-64</inkml:trace>
          <inkml:trace contextRef="#ctx0" brushRef="#br0" timeOffset="33424.4223">2855 3669 479,'0'0'86,"0"0"-86,0 0 2,0 0 24,0 0-18,0 0-6,7 0-2,16 0-1,1-11-18,-6 6 4,-4-2 2,-8-1 13,0 1 4,-6-4 3,0-5 10,0 0-4,0 1-1,0 6 15,0 2 0,0 5-11,-6 2-5,-7 0-11,-1 6-5,-6 23 1,2 6 4,6-2 0,12 1-2,0-6 1,0-2-1,0-8 1,0-3-7,0-3 7,3-6-2,0 2 3,0-1-9,-3-3-6,3 1-1,0-2-38,5 1-11,13-4-35,9 0-40,8 0-60</inkml:trace>
          <inkml:trace contextRef="#ctx0" brushRef="#br0" timeOffset="72103.2656">3360 3555 313,'0'0'58,"0"0"-50,0 0 30,0 0-3,0 0-15,0 0-11,30-35-3,-26 32-2,-4 3-2,0 0 1,0 0-3,0-2-3,4-1-17,-1-8-61,3 3-76,5-5-78</inkml:trace>
          <inkml:trace contextRef="#ctx0" brushRef="#br0" timeOffset="73120.2607">3578 3239 377,'0'0'81,"0"0"-40,0 0 9,0 0-26,0 0 9,0 0-17,0-45-8,0 45 7,0 0 0,0 0-15,0 0 4,0 0-4,0 0 0,0 0 1,0 0-1,0 0 1,0 0 2,0 0-2,0 0 1,0 0-1,0 0-1,0 0 0,0 0-1,0 0 1,0 0-2,0 0 2,0 0 0,0 0 1,0 0 0,0 0 0,0 0 0,0 0 2,0 0-1,0 0 4,0 0 1,0 0-2,0 0-1,0 0-2,0 0-1,0 0 2,0 0-3,0 0 0,0 0 0,0 0 0,0 0-1,0 0-1,0 0 1,0 0-1,0 0 1,0 0 0,0 0 1,0 0-3,0 0 2,0 0 1,0 0-1,0 0 0,0 3 0,0 13 2,0 1-2,0-4 1,0-2 0,0 5 0,0-6 0,0 4 0,0 2 0,0 2 0,0 4-3,0-3 3,0-2 0,0-1 1,0-5-2,0 2 0,0 0-1,0-2 1,0-4 2,0-1-1,0 0 0,0 4 0,0-2 0,0 3 0,0 0-5,0-3 3,0 3-10,0-3 2,0 5-2,0-5-3,3 3 2,3-3 4,2 4 8,-5 1-2,0-1 0,1 3 2,-4 1 1,0-3 1,3 1-1,-3 1 0,0-3 0,0 1 0,0 0 0,0-7 0,0-1 0,0-1-2,0-1-22,0 1-2,0-3 12,0 6-3,0-4-2,0 0-35,0 1 3,0 2-6,0-4-82,0-2-28</inkml:trace>
        </inkml:traceGroup>
      </inkml:traceGroup>
    </inkml:traceGroup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6:16.65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50144D8-B765-4943-B819-687562849A2F}" emma:medium="tactile" emma:mode="ink">
          <msink:context xmlns:msink="http://schemas.microsoft.com/ink/2010/main" type="inkDrawing" rotatedBoundingBox="35193,9194 36726,8441 36746,8483 35213,9235" semanticType="underline" shapeName="Other">
            <msink:sourceLink direction="with" ref="{DA9B2584-6F67-45FF-B802-C1F7C3359315}"/>
          </msink:context>
        </emma:interpretation>
      </emma:emma>
    </inkml:annotationXML>
    <inkml:trace contextRef="#ctx0" brushRef="#br0">232 663 64,'0'0'117,"0"0"-61,0 0-5,0 0 7,0 0 17,0 0-8,0 0-19,-45 3-1,28-3-15,0 0-9,-7 3 5,0 5-2,-3 8-1,1-2-5,5 4 1,4-13-1,7 2-4,5-7-6,5 0-1,0 0-3,0 0-1,0 0 0,18 0 10,37-30-12,26-8-3,28-12-5,20-5-6,12-6 7,4-9-13,2-4 9,-8-6-1,-4 5 7,-17 5-3,-23 19 5,-19 13 0,-29 16 3,-9 9-1,-17 8-2,-12 1-2,-2 4 1,-3 0-2,-4 0-7,4 0 6,-1 0-12,0 0-5,3 0-7,-3 0-4,2 0-7,-2 0-3,-3 0 0,0 0-1,0 0-7,0 0-34,-14 4-2,-16-2-86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6:34.36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B2601B0-D13A-4BF7-87EA-47A00627B3C7}" emma:medium="tactile" emma:mode="ink">
          <msink:context xmlns:msink="http://schemas.microsoft.com/ink/2010/main" type="writingRegion" rotatedBoundingBox="-3265,9983 -1714,5372 -740,5699 -2291,10311">
            <msink:destinationLink direction="with" ref="{32CFD389-D6C0-461F-9B5D-817B958BFC9D}"/>
          </msink:context>
        </emma:interpretation>
      </emma:emma>
    </inkml:annotationXML>
    <inkml:traceGroup>
      <inkml:annotationXML>
        <emma:emma xmlns:emma="http://www.w3.org/2003/04/emma" version="1.0">
          <emma:interpretation id="{52E93C2C-1895-4FA4-A086-C78CBFCD3940}" emma:medium="tactile" emma:mode="ink">
            <msink:context xmlns:msink="http://schemas.microsoft.com/ink/2010/main" type="paragraph" rotatedBoundingBox="-3265,9983 -1714,5372 -740,5699 -2291,103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9DFBB31-E4CD-4E4C-ACB0-71C5B26387BD}" emma:medium="tactile" emma:mode="ink">
              <msink:context xmlns:msink="http://schemas.microsoft.com/ink/2010/main" type="line" rotatedBoundingBox="-3265,9983 -1714,5372 -740,5699 -2291,10311"/>
            </emma:interpretation>
          </emma:emma>
        </inkml:annotationXML>
        <inkml:traceGroup>
          <inkml:annotationXML>
            <emma:emma xmlns:emma="http://www.w3.org/2003/04/emma" version="1.0">
              <emma:interpretation id="{12669926-35B2-4E3E-9233-84BCD83D6186}" emma:medium="tactile" emma:mode="ink">
                <msink:context xmlns:msink="http://schemas.microsoft.com/ink/2010/main" type="inkWord" rotatedBoundingBox="-3323,9939 -1764,6445 -831,6861 -2390,10356"/>
              </emma:interpretation>
              <emma:one-of disjunction-type="recognition" id="oneOf0">
                <emma:interpretation id="interp0" emma:lang="en-GB" emma:confidence="0">
                  <emma:literal>an</emma:literal>
                </emma:interpretation>
                <emma:interpretation id="interp1" emma:lang="en-GB" emma:confidence="0">
                  <emma:literal>an,</emma:literal>
                </emma:interpretation>
                <emma:interpretation id="interp2" emma:lang="en-GB" emma:confidence="0">
                  <emma:literal>am,</emma:literal>
                </emma:interpretation>
                <emma:interpretation id="interp3" emma:lang="en-GB" emma:confidence="0">
                  <emma:literal>am</emma:literal>
                </emma:interpretation>
                <emma:interpretation id="interp4" emma:lang="en-GB" emma:confidence="0">
                  <emma:literal>tan</emma:literal>
                </emma:interpretation>
              </emma:one-of>
            </emma:emma>
          </inkml:annotationXML>
          <inkml:trace contextRef="#ctx0" brushRef="#br0">1719 366 68,'0'0'162,"0"0"-143,0 0-11,0 0 21,0 0 21,0 0-15,-17 0-17,17 0-4,0 0-1,0 0-7,0 0 2,0 0 3,0 0 18,0 0 9,0 0-1,0 0-7,0 0-3,0 0-5,0 0-8,0 0-6,0 0 1,0 0-6,0 0-1,0 0-2,0 24 0,0 7 6,0 6-3,0 3-2,0-2 2,0-1-1,6 1-2,5-6 2,-1-6-2,-2 5 1,-2-6-1,-3 4 1,4-3 0,-3 1 1,0-6 1,-1 1-2,-3-11-1,0 0 2,0-6-1,0-2-1,0-3 0,0 4 1,0-4 1,0 0-4,0 0 4,0 0-1,0 0 3,0 0 0,0 0 6,0 0-10,0 0 3,0-4-3,-3-1 0,-1-2 0,0 4 0,0-1-3,1 4 4,3-2-1,-3 2 2,3 0-2,0 0-6,0 0 6,0 0-2,-3 0 0,-3 0 1,-9 9-1,-2 14 1,0-2 1,-4 6 0,-3 3-1,1-1 1,-1 4 0,0-4 1,1 3 0,-1-4 1,3-7-2,4-2 0,0 0 0,1-1 1,-2 1-2,1 0 1,0 3 0,-4-4 1,1 5 2,4-5-3,-5-3 1,4 3 0,-4-5-1,7-4 0,5 0 1,2-2-2,-1 0 2,5-2-2,0-5 2,3 0-2,-3 3 2,0-3-2,-1 2 3,0 2-1,-3 3 1,1-6-2,-2 3 0,-1-1 1,-6 0 0,3 0-1,-6 2 0,4-1 0,5 0 0,-2-1 0,4 0 2,4-3-1,0 0 2,0 0-2,-2 2 0,2-2-1,0 0 1,3 0 0,0 0 0,-3 0 3,-4 0-4,4 0-7,-5 0 6,5-12-7,0 0 7,-3 2-1,1 4 1,2 4 2,0-2 1,-1 2-1,4 2 1,0 0-2,0 0 1,0 0 0,0 0 1,-3-3-1,0 3 2,-2-5 5,-1 0-7,0 3-1,3-2 8,3 4 3,-4-3-7,4 3 2,0 0-4,0 0 2,0 0-2,0 0-1,0 0 0,0 0-1,0 0 2,0 0 1,0 0 4,0 0-5,0 0-2,0 0-2,0 9-3,0 25 5,10 7 0,7-1 1,1-7 2,-6-3-3,3-9 0,-6 2 1,5-11-1,-7-4 1,0-1-1,-3-7 0,-4 4-1,0-4 2,0 0-1,0 0 0,0 0-1,0 0 1,0 0 1,0 0 4,0 0-4,0 2-1,0-2 0,0 3 0,0-3-1,0 0-1,0 3 2,0-1 0,0 6 2,3-5-1,-3 0 0,0-3-1,0 0 0,0 0 0,0 2 0,0 1 0,3 8-1,0-4 2,8 5 0,-5 4 0,1 0-1,-4-4 1,2 0-1,-5-6 0,3-3 0,-3 1 1,0-4-1,0 0 3,0 0-1,0 0 1,0 0 1,0 0-1,0 0 5,0 0-1,0 0-6,0-4 1,0-2-2,0 3 3,-3 0-3,-5 1 0,1 2 2,1 0-2,1 0 1,-1 0 2,0 0-3,-5 0 0,4 0 0,-7 0-2,-2 0-1,2 18 3,-3 2 0,4-1-1,-1 2 1,0-5 0,4-2 0,-4-1 1,1 3-1,-1 0 0,-3 1 0,-4 2 0,5 2 0,-9 1 0,6-1 0,-1 0 1,-1-5-2,0 3 1,4-8 0,0 2 0,7-4 1,-1 1 0,5-7-1,-1 2 0,0-2 0,0 4 1,-2-2-1,-2 2-1,4-1 1,0 4 0,-3-5 0,1 6 1,-3-6-2,6 1 2,-5 1-1,2-2 1,1 2-1,-2-4 0,4-1 0,3 1 0,-2-3 0,5 0 1,-3 0-1,3 0 1,0 0 1,-3 0 0,3 0-1,0 0-1,0 0 0,0 4-1,0 3-1,0 3-4,0 9 5,11 3 1,8 2 2,-2 4-1,7-3 1,-7-1-2,4-2 0,-4 3 0,0-7 0,-4 1 3,1-5-3,-1-1 0,-2-2 0,-5-1 1,2-1-1,-5-3 0,1-3 1,-1-3-1,-3 4 0,0-4 0,3 1 2,-3 4 1,0-5-3,0 2-3,3 2 3,-3-2 0,5 4 1,-5 1-1,6 2 3,-3-7-4,0 1 3,1-3-4,-4 0 3,0 0-1,0 0 3,0 0-2,0 0 0,0 0 0,0 0 1,0 0 0,0 0-1,0 0-2,0 0 2,0 0-1,0 0 0,0 0 2,0 0 0,0 0-2,0 0 0,0 0 6,0 5-5,0-2 3,0 5-4,-16 5 2,-5 6-2,1-5 0,-1 8-1,-7-4 1,4 1 0,-3-2 2,3 1-2,-2 3 0,-1-2 1,-5 0-1,2 0 0,-2 2-1,2-2 0,0 3 1,-1-3 0,4 2 0,6-7-1,4-4 1,4 3 0,-4-8 0,6 2 0,1-2 1,-1-2 0,5 0-1,0 4-2,3-4 2,-5-3 0,5 3 0,3-3 0,-4 0-1,4 0 1,0 0 0,0 0-2,0 0 2,0 0 0,0 0-1,0 0 2,0 0-2,0 0 2,0 0-1,0 0 0,0 0 0,0 2-1,-3-2 1,3 0 0,0 0 1,0 0-2,0 0 1,0 0 0,0 0 1,0 0-1,0 0 0,0 0 0,0 0 0,0 0 0,0 3 0,0 1 0,0 5-4,0 7 4,0 4-3,0 1 3,0 6-3,0-10 3,10 6 0,4-3 0,3-2 1,-1 7 2,1-6-1,7 2 0,0-2 2,1-1-2,-6-3 1,2 1-3,-4-4 0,-3 4 0,4-8 0,-9 4 1,2-5-1,-4-4 0,-1 0 1,-6-3-1,3 0 0,-3 0 5,0 0-4,0 0 2,0 0-2,0 0 1,0 0-1,0 0-1,0 0 0,0 0-1,0 0-1,0 0 1,0 0-2,0 0-5,3 0 6,-3 0 0,0 0 2,0 0 1,0 0 2,5 0 1,-2 0-4,3-10 2,12-8-4,2 0-1,10-8 3,8-1 0,10-9-1,10-4 1,4-12 1,1-6-1,-1-7 0,-4 1 0,-7 6 0,-7 8 3,-9 15-3,-12 9 0,-5 11-3,-12 12 3,-6-1-2,0 4-11,0 0 10,0 0 3,0 0 8,0 0-7,0 10 0,-6 6 2,-8-5 1,-1 0-4,9-6-1,0-2 1,6-3-8,0 0-8,-3 0-8,3 0-21,-11 0-47,1 0-183</inkml:trace>
          <inkml:trace contextRef="#ctx0" brushRef="#br0" timeOffset="-52908.2928">6 3149 12,'0'0'0,"0"0"-12,0 0 12,0 0 1,0 0 9,0 0 2,0 0 26,-11 5 19,11-5-8,0 0-3,0 0-4,0 0-11,0 0-15,0 0-1,-3 0 0,3 0-3,0 0 2,0 0 10,0 0-3,0 0 4,0 0 7,0 0-6,0 0 6,0 0-3,0 0-9,0 0 0,0 0-11,6 0-4,15-11-5,3-5 0,10-2-1,4-7 0,7 1 1,2-7 2,4 0-1,7-5 1,-4 2 0,1 4-2,-8 1 3,-2 6-2,-11 0 3,-3 2-3,-5 3 1,1 0 1,5-4-2,-5 1-1,0-2 1,1 6 1,-9 1-1,2 4 2,-10 7-2,-2 1 0,-4 1-1,-5 3 2,3-3 0,-3 3 0,0 0 1,0 0 2,0 0 0,0 0 3,0 0 4,0 0 0,0 0-4,0 0-2,0 0 1,0 0-7,0 0 2,0 0 2,0 0-2,0 0-1,0 0 4,0 0 4,0 0-5,0 0 5,0 0-6,0 0 6,0-6-5,0-4 5,0 1-9,0-7 1,0 5-1,0-4 1,-11-4-1,5-2 0,-5-4 3,1-2-3,-1-3 0,-2-2 1,-1-3-1,-3 0 4,4-3-2,-1 5-2,4 3-2,-1 2 2,5 4-1,3 5-2,0 1 3,3 9-6,-3-1 6,3 1-2,-5 0-1,5-1 2,-3 2 0,3-2 1,-4 4 0,-2 3 1,3-4-2,-2 7 1,5-1 0,0 1 0,0 0-1,0 0 1,0 0-1,0 0 0,0 0 1,0 0 0,0 0 0,0-5 0,0 3 0,0 2-1,0-4-4,0 4 5,0 0-2,0-2-4,0-6-6,0 0-1,0 2 0,11-3 0,7-3 5,2-1-1,4-2 3,3 0 3,3-10-2,8 4-2,0-6 5,3 1-2,-5-1 4,-1 0-1,3-1 1,-8 2-2,-3 7 2,-7 5 0,-5 3 0,-6 6-2,2 3 4,-8 2-2,-3 0 0,3 0 0,-3 0 0,0 0 0,0 0 0,0 0 0,0 0 0,0 0 0,0 0 0,0 0 0,0 0 2,0 0-2,0-3-4,0 3 4,0 0-1,0 0-1,0 0 2,0 0 1,0 0 1,0-3 1,0-3 0,0-2 1,0-3 5,0-1-9,0 1 4,0-8-1,0 3-1,-6-3 3,-2 0-4,-1-7-1,2-4 0,-4 2 0,2-3 4,-2 3-4,1 4 0,-1 6 0,2 4 0,2 0-2,-1 9 2,8 1 0,0 1 3,0 3-3,0 0-4,0 0 0,0 0-2,0 0 1,0 0 1,0 0 0,0 0 3,0 0-1,0 0 2,0 0-2,0 0 2,0 0 2,0 0-1,0 0-1,0-4 0,0-1-1,0-1-3,0-4-2,12-2-15,14-3-11,4-1-1,2-2 7,1 0 1,-1-3-14,-2-3 25,1 3 2,-4 2 10,-3-6 2,-3-1 0,2 2 0,-2-4 0,3 4 1,2-3 0,-2 3 8,3-1-7,-2-1 0,-1 8 1,-3 3-1,-1-1-2,-4 6 1,-2-1-1,-4 8 1,-2 1-1,-8 2 3,0 0-3,0 0 1,0 0 6,0 0 2,0 0 11,0 0-4,0 0-1,0 0-8,0 0-7,0 0-3,0 0-2,0 0-2,0 0-3,0 0 4,0 0-2,0 0 8,0 0 0,0 0 0,0-3 5,0-1-5,0-5 3,0 0 1,0-6-3,0 0 12,0-3-2,0-1-2,0-3 8,0-2-1,-4-4-7,-4-5 3,2 1-1,-5 1 6,5-1-8,3 0-5,-4 2 3,4 3-6,-2 1 0,2 2 0,3 3-1,0 9 0,0-1 0,0 10 2,0 0-2,0-3-3,0-1 0,0-1-5,0 2 4,-3 1 4,3 5-1,0 0-1,0 0-1,0 0 1,0 0-4,0-5-4,0 5-3,0 0 0,0 0 2,0 0 4,0-3-3,0 0 3,0-2 6,0-1 1,0-2 0,6 3 0,12-4-2,5-1-8,9-2-8,-2-6 6,8-6-1,-5-2-7,-1-4 17,-2 3-3,-6-5 6,-7 5 0,0 3 0,-10 5 3,4 1 2,-5 3-3,4 5 0,-3 4-2,-3 0 1,-1 3-2,-3 3-1,3 0 0,-3-4-1,3 4 3,-3-3 1,3 3 2,-3 0-2,0 0 2,0 0 15,0 0-1,0 0-3,0 0-1,0 0-7,0 0-3,0 0-1,0 0-2,0 0-1,0 0 1,0 0-4,0 0-1,0 0-11,0 0-19,0 0 0,0 0-17,0 0-32,0 0-63</inkml:trace>
          <inkml:trace contextRef="#ctx0" brushRef="#br1" timeOffset="27606.2227">125 3057 54,'0'0'238,"0"0"-187,0 0-38,0 0 21,0 0 6,0 0 0,20-3-8,-13 3-13,1 0-1,1 0-9,2 0-1,2 0 2,1 0-1,-1 0 1,-2-8-2,3 6-1,-1-6 0,1-4 3,6-6-2,7-4-3,0-10-4,8-3 5,-5-5-2,1 2-4,-4 1 2,-3 1-1,-3 2-1,-9 1 1,6-2-1,-11 11 1,3 8-1,-4 3 0,-6 12 3,3-3-1,-3 4 9,0 0 12,0 0 3,0 0-10,0 0-7,0 0-7,0-3 1,0-1-3,0 2 0,0-4-3,0 3-6,0-7-3,0-1 4,0 1 8,0 1 0,0 1 2,0 1-1,0-4 1,0 3 1,0-3 3,0-5-2,0-3-2,-6-2-1,-7-4 2,-1 1 6,-3-11-4,4-1 2,-4-4 0,3 3 1,-1-2-2,6 8-4,-1-2 0,-1 5 0,5 5-2,-8 4 3,4 3-3,2 3 1,2 7 0,6 1 0,0 5 1,-3-4 0,3 4-2,0-3-3,0 3 2,0 0-1,0 0 1,0 0-3,0 0 3,0 0 0,0 0 1,0 0-3,0-4 3,0-1-2,0-1 2,17-7 3,10-5-3,6-4-8,5-5 1,7-8-5,7-5-5,-5 5-9,-3-8 1,-3 2 9,-7 8 8,-7 7 6,-10 0 2,-3 8 1,-4 3-1,-2 4 1,-5 6 6,-3 2 1,3 3-2,-3-3-3,0 3-3,0 0 0,3 0 0,-3 0 0,0 0 0,0-3 0,0 3 0,0 0 3,0 0-3,0 0-2,0 0 2,0 0 0,0 0 0,0 0 0,0 0-2,0 0 1,0 0 1,0 0-1,0 0 0,0 0 1,0 0 0,0 0 1,0 0 0,0 0 1,0 0-1,0 0 2,0 0 2,0 0 0,0-5 8,0-9-4,3 2-5,-3-2-3,3-5 0,-3 3-1,0-5 0,0-4 1,0-5-1,0 3 0,0-5 2,0 5-3,0 2 2,0 0-1,0 6 1,0 2 2,0-2 0,0 6-2,0 2 2,0 1 5,0 9-7,0-4 0,0 5-1,0-2-1,0 2 1,0 0-2,0 0-2,0 0 4,0 0-1,0 0-4,0 0 2,0 0 1,0 0-2,0 0 4,8 0 1,8-4 0,9-4 2,-1-2-3,6-6 0,8-1-5,-2-6 2,10-7 0,2-3-8,-1-4-10,-3-4 1,-3 5 10,-11 6 1,-3 5 6,-9 10 3,-12 3 0,-1 8 1,-5 4 4,0 0 7,0 0 4,0 0 1,0-3-6,0 3-10,0-4 0,0 4 0,0-2 3,0-1-4,0 3 0,0 0 0,0-3-2,0 0 1,0 0 0,0-1 0,0-2 1,0 6 1,0-2 0,0 2 0,0-4-1,0 1-1,0 1 0,0-4 1,0 2-1,0-2 0,0-2 1,0 3-1,0-1-3,0 1-2,0-1-4,0-7 1,0 0 4,0-1 1,9-1 1,2-4 0,-4-3-2,2-2 2,-1-4 1,-2 4 0,1-8 2,-4 5 0,1-3 2,-4-2 0,0 6 0,0 1 5,0-5 2,0 1-1,0 2 4,-7-5-4,-6-6 0,-1 1 14,0 1-9,1 2-1,-1 2-3,4 9 3,7 4-4,-2 11-1,5 1-6,0 4-1,0 3 0,0 0 2,0 0-5,0 0 2,0 0 1,0 0-2,0 0-1,0 0 2,0 0-6,0 0 5,8 0 2,8 0-7,1 0-5,4 0 4,-1 0 3,1-8 2,3-2-2,-1-9-2,-2-3-1,-1-2 8,-2 2-2,-1-3 2,-1 7 0,-2-1-1,-3 5-2,-1-1 2,-4 3-2,2 2 3,2-2 0,1 0-2,1-2-7,-1 4 2,-1-1-6,1 6 4,-5 2 8,0 3-3,-6-4 2,0 4 3,0 0-1,0 0 2,0 0 2,0 0 0,0 0 2,0 0-6,0 0 5,0 0-5,0 0-7,0 0-2,-6 0-13,3 0-57,-5 0-21,5 0 1,-3 0-32,2 0 1</inkml:trace>
          <inkml:trace contextRef="#ctx0" brushRef="#br0" timeOffset="-3720.3806">1607 366 50,'0'0'164,"0"0"-134,0 0-30,0 0-1,0 0 0,0 0 2,0 0 4,21-8 26,6-18-8,7-11-20,3-8 1,7-6 1,-3 0-1,3 2-1,-3-3-3,-6 5 11,-2 10 6,-6 4-3,-6 9 0,-7 6 3,-8 9-5,-6 4 8,0 5-1,0 0-19,0 0 1,0 0-11,0 0 7,0 14-8,-6 7-21,-5-3-15,1 4-16,-4-4-49</inkml:trace>
        </inkml:traceGroup>
        <inkml:traceGroup>
          <inkml:annotationXML>
            <emma:emma xmlns:emma="http://www.w3.org/2003/04/emma" version="1.0">
              <emma:interpretation id="{510508B0-134C-4EF3-BAF6-8EB6558331C4}" emma:medium="tactile" emma:mode="ink">
                <msink:context xmlns:msink="http://schemas.microsoft.com/ink/2010/main" type="inkWord" rotatedBoundingBox="-1181,5383 -885,6133 -1627,6426 -1923,5676"/>
              </emma:interpretation>
              <emma:one-of disjunction-type="recognition" id="oneOf1">
                <emma:interpretation id="interp5" emma:lang="en-GB" emma:confidence="0">
                  <emma:literal>*does</emma:literal>
                </emma:interpretation>
                <emma:interpretation id="interp6" emma:lang="en-GB" emma:confidence="0">
                  <emma:literal>*boss</emma:literal>
                </emma:interpretation>
                <emma:interpretation id="interp7" emma:lang="en-GB" emma:confidence="0">
                  <emma:literal>*doors</emma:literal>
                </emma:interpretation>
                <emma:interpretation id="interp8" emma:lang="en-GB" emma:confidence="0">
                  <emma:literal>*cos</emma:literal>
                </emma:interpretation>
                <emma:interpretation id="interp9" emma:lang="en-GB" emma:confidence="0">
                  <emma:literal>*dos</emma:literal>
                </emma:interpretation>
              </emma:one-of>
            </emma:emma>
          </inkml:annotationXML>
          <inkml:trace contextRef="#ctx0" brushRef="#br0" timeOffset="-6405.7702">1798-1095 228,'0'0'73,"0"0"-60,0 0 28,0 0 12,0 0-1,0 0-14,-34-130-9,31 122 13,-5 4-7,1-2-7,-2 3 0,-9 3-11,-8 0-5,-9 0-7,-9 0 0,-4 0 7,4 13 10,3 4 0,3 4-8,14 4-2,4 2-10,10 10-2,10 9-4,0 1 2,0 8 2,3-4 3,27-2-2,2 4 1,6-6-1,-2-2 1,-1-2-2,1-3-2,2-2-4,0-12-16,-5-1-4,2-11-3,0-8 10,-5-2-7,0-4 8,5 0 12,-1-10-10,3-14 3,1-9-11,-5-5-4,-5-2 5,-7-2 11,-12 3-3,-2-1 15,-7-3-2,0-1 4,0-1 12,-19-5 10,-13 4 6,-1 2 3,-5-1-6,-3 9-3,-3 7-13,-1 3 13,-2 4-13,0 7 1,6 6-6,3 0-6,3 9-5,8 0-12,0 0-23,7 0-41,-1 3-53,7 21-95</inkml:trace>
          <inkml:trace contextRef="#ctx0" brushRef="#br0" timeOffset="-5872.7382">1572-1176 350,'0'0'198,"0"0"-193,0 0-4,0 0-2,0 0-4,0 0-12,0 0 15,0-19-5,0 19 7,0 0 10,0 0-6,0 0 2,0 0-4,0 0-1,0 0 1,0 0-1,0 0-1,0 0-3,0 4-49,0-4-8,4 0-13,0 0-18,0 0 42,-1 0 33,0 0 16,0 0 8,-3-9 2,0 3 28,0-1 20,0 4-6,0 3 26,0 0-15,0 0-25,0 0-38,0 19 10,11 34-3,-5 17 37,1 8-31,-4 6-4,5-4-6,-2-10-1,0-7 2,-1-10-4,1-13-2,-2-18-52,-1-13-6,0-9-39,8-6-34,2-35-22</inkml:trace>
          <inkml:trace contextRef="#ctx0" brushRef="#br0" timeOffset="-5636.7899">1822-1136 416,'0'0'110,"0"0"-104,0 0-6,0 0 30,0 0 4,0 0-23,0 135-5,-5-86-2,2 0-4,-3-4-6,6-1-43,0-11-25,0-5-36,0-15-73,9-13-7</inkml:trace>
          <inkml:trace contextRef="#ctx0" brushRef="#br0" timeOffset="-5459.9117">1903-1060 195,'0'0'78,"0"0"-31,0 0 65,0 0-53,0 206-34,0-157-9,0-2-7,0-15-4,0 2-5,0-6-11,4-10-94,0-15-43,-4-3-89</inkml:trace>
          <inkml:trace contextRef="#ctx0" brushRef="#br0" timeOffset="-5215.0186">1492-882 79,'0'0'520,"0"0"-466,0 0-54,0 0-3,0 0-15,0 0 17,50 0 1,25 0 0,21-3 0,13-24-18,0-8-55,-4-3-25,-12 3-24,-28 5-48</inkml:trace>
          <inkml:trace contextRef="#ctx0" brushRef="#br0" timeOffset="-4975.5127">1516-774 100,'0'0'113,"0"0"-95,0 0 3,0 0 48,173-73-14,-125 50-33,-1 5-5,-3-1-13,-2 0 0,-9 9-4,-13 3-7,-5 7-71,-12 0-67,-3 0 28,0 15 41</inkml:trace>
          <inkml:trace contextRef="#ctx0" brushRef="#br0" timeOffset="-4809.005">1743-646 250,'0'0'57,"0"0"-46,0 0 3,0 0 31,0 0-20,177-128-19,-126 97-6,1 7-10,-14 6-68,-14 7-68</inkml:trace>
          <inkml:trace contextRef="#ctx0" brushRef="#br1" timeOffset="23574.3518">1648-770 3,'0'0'13,"0"0"24,0 0 10,0 0-2,0 0-16,0 0-15,0 0 6,0-173 19,0 155 21,0 2 7,0 1-20,0 3 7,0-4 2,0 4-13,0 0 12,0 1-18,0 0 5,0 6 0,0-1 4,0 6-13,0 0-10,0 0 0,0 0-9,0 0-12,0 0-2,0 0-2,0 0-4,0 0 2,0 0 0,0 11 1,0 23 3,0 2 3,0 2-3,0 2 5,-3-7-3,-5 1-1,-1-6-1,1-7 0,2-2-2,2-6-4,4-9-1,-3 0-6,3-4 1,-3 4-3,3-4 0,0 0-7,-5 0-6,-1 0-21,0 0-71,-5 0-2,1-12 15,7-11-39,3-7-24</inkml:trace>
          <inkml:trace contextRef="#ctx0" brushRef="#br1" timeOffset="23888.3437">1685-1240 116,'0'0'151,"0"0"-104,0 0 10,0 0 40,0 0-7,0 0-42,4-25-29,0 25-15,5 0-4,5 0 0,4 0 3,-6 11 9,3 10-1,-6 6 0,2 9 7,-1 7-3,-10 7-3,0-2-2,0 1-7,0-3 2,0-6-5,0-7 0,0-9-7,0-5-13,0-6-2,0-7-21,0-3-13,0-3-26,0 0-14,0 0 0,0-6-76</inkml:trace>
          <inkml:trace contextRef="#ctx0" brushRef="#br1" timeOffset="24132.0019">1917-1268 103,'0'0'100,"0"0"-33,0 0-6,0 0 10,0 0 3,0 0-29,24-42 0,-24 72 2,0 7-5,0 6-22,0 2-6,0 1-3,0-3-8,0 1-3,6-7 0,2-4-1,-2-9-32,4-6-5,4-2-38,3-13-33,1-3-54,-2 0-11</inkml:trace>
          <inkml:trace contextRef="#ctx0" brushRef="#br1" timeOffset="50070.8176">1808-1032 13,'0'0'62,"0"0"-50,0 0 6,0 0-3,0 0 4,0 0-15,0 0 1,0-4-4,0 4 7,0 0-1,0 0 15,0 0 6,0 0-6,0 0-6,0 0-4,0 0-5,0 0 3,0 0-2,0 0 1,0 0 0,0 0-1,0 0 1,0 0 1,0 0-4,0 0-1,0 0-1,0 11 9,0 10 15,0 6-12,0 0 15,0 2-22,0 1-6,0-5 1,0-1-3,0 0 1,0-2-2,0 0 2,0-4-1,0-2-1,0-2 0,0-6-17,0-6-15,0 1-8,0-3-23,0 0-12,0 0-35</inkml:trace>
          <inkml:trace contextRef="#ctx0" brushRef="#br1" timeOffset="50373.5116">1926-1022 338,'0'0'109,"0"0"-101,0 0 0,0 0 10,0 0-11,0 0 1,0 5-4,0 14 4,0-1-4,0 1-4,0 2 0,0 4-6,0-4-33,-6 7 1,0-1-8,-5-2-12,8 1-53,-7-4-17</inkml:trace>
          <inkml:trace contextRef="#ctx0" brushRef="#br1" timeOffset="52356.6486">1828-1191 142,'0'0'38,"0"0"-36,0 0 0,0 0-2,0 0 17,0 0 29,0 0-19,-3 42-15,3-26-9,0 3 9,0 1 12,0 3-16,0 1-1,0 3-1,-14 5-1,-3 4-4,1-2-1,-9 2-14,1-5 3,8-9 1,2-4-13,8-9 16,2-3 2,0-3-10,4-3-20,0 0-27,0 0-7,0-3-16</inkml:trace>
          <inkml:trace contextRef="#ctx0" brushRef="#br1" timeOffset="52597.5442">1767-1133 26,'0'0'52,"0"0"-31,0 0 22,0 0-18,0 0 5,0 183 11,-6-143-19,-9 0-9,-2-9-9,4 1-2,-1-8-2,5-7-17,1-4-35,4-3-21,1-10-33</inkml:trace>
          <inkml:trace contextRef="#ctx0" brushRef="#br1" timeOffset="53559.2422">1734-1060 3,'0'0'0,"0"0"-3,0 0 3,0 0 0,0 0 0</inkml:trace>
          <inkml:trace contextRef="#ctx0" brushRef="#br1" timeOffset="54887.6592">1794-1165 38,'0'0'42,"0"0"-35,0 0 12,0 0 14,0 0-17,0 0-5,0-5 5,0 5 0,0 0-10,4 5 6,0 16 27,2-2-11,-3 6-6,3-6-14,-1 0-2,-5-1-2,3 1-2,0-5-1,-3 9 4,0-1 8,0-3-7,0 2-4,0-5-1,0-2-1,0-6 3,0-2 0,0-1-3,0 0-8,0-3-23,0 5-27,0-5-22,0 1-38</inkml:trace>
          <inkml:trace contextRef="#ctx0" brushRef="#br1" timeOffset="59100.2948">1737-622 43,'0'0'195,"0"0"-195,0 0-30,0 0 30,0 0 25,0 0 4,0 0-10,-8 4 1,8-4-9,0 0-5,0 0-1,0 0 0,0 0 3,0 0 6,0 0 1,0 0-5,0 0-4,0 0 7,5 0-10,4 0 2,5 0 0,-1 0-3,4 0 2,1 0-2,-1 0 2,-4 0-2,-2 0 0,-5 0-2,1 0 1,4 0-1,-2 0 3,5-4-2,0-1-2,2-1 1,-1-4-5,2 1-10,3 2 5,-4 2-36,5-4-39,-4 1-8,-6-3-61</inkml:trace>
          <inkml:trace contextRef="#ctx0" brushRef="#br1" timeOffset="59371.2329">1778-554 191,'0'0'44,"0"0"-44,0 0-3,0 0 3,0 0 7,0 0-3,139-52 0,-112 40-4,4-3 0,-4 0-37,-3-4-7,0 0-22,-10 1-14</inkml:trace>
          <inkml:trace contextRef="#ctx0" brushRef="#br1" timeOffset="59611.1758">1828-758 123,'0'0'176,"0"0"-164,0 0-8,0 0 0,0 0 10,0 0-14,-3 0 0,21-8-3,5 0-13,-2-6-11,3 3-52,-4-1-4,-4-3-6</inkml:trace>
          <inkml:trace contextRef="#ctx0" brushRef="#br1" timeOffset="59788.3351">1828-758 286,'-17'-41'52,"17"41"-45,0 0-6,0 0 10,0 0-9,14-6-2,23-15-33,15-4-39,-5-2-103</inkml:trace>
          <inkml:trace contextRef="#ctx0" brushRef="#br1" timeOffset="61810.1478">1781-985 252,'0'0'15,"0"0"-15,0 0 0,0 0 34,0 0-4,0 0-17,-106-3 0,106 3 5,0 0-15,0 0-3,0 0-7,0 0 6,0 0 1,0 0 6,0 0-1,0 0 1,0 0 3,0 0 8,0 0-3,0 0-2,0 0-3,-6-13-8,1 3-1,2 1-2,0-3 0,0 0-9,-1-4-3,1 5 10,0-2 3,-2 2 0,2 4-3,0 0 8,3 7-1,-3 0 2,3 0-4,0 0 16,-3 0-12,0 19-4,-2 9 2,2-2 1,3-1-3,-3-2-1,3-1 1,0-8-1,0 4 0,0-2-20,0-1-26,0-3-34,0 1-25,0-5-21</inkml:trace>
        </inkml:traceGroup>
      </inkml:traceGroup>
    </inkml:traceGroup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3:53.9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11 304,'0'0'236,"0"0"-206,0 0-8,0 0 79,0 0-36,0 0-31,0 0-16,8-11-3,-8 11-5,3 0-10,-3 0 0,3 0-6,3 6 5,-1 21 1,-2 5 0,-3-2 5,3 1-5,-3-4 3,0-3-3,0 1 2,0-3-2,0-1 2,0-2-2,0 2-13,0-7-11,0-1-10,0 0-14,0-7-59,0-6-41,0 0-42,0 0-80</inkml:trace>
  <inkml:trace contextRef="#ctx0" brushRef="#br0" timeOffset="561.9231">371 46 266,'0'0'134,"0"0"-108,0 0 34,0 0 26,0 0-50,0 0-17,0-13 5,0 10-3,0 0-9,0-2-2,0-8 11,0 1-11,0 0 3,8 0 3,-2-1-12,1 5 3,0-6-4,3 5-3,-4 2-1,-1 5 1,-2 2 0,4 0-4,-1 0-1,8 0 5,-4 0 0,4 6-3,3 9 3,-7 6 0,4 2-1,-11-2 0,-3 3-3,0 1 4,0 1 0,0 0 0,-17-1 1,-7-4 1,3-5 0,9-4 4,1-7 3,11-5-5,0 3-1,0 0-1,0 1-2,0 2 0,0 0 0,0 1 2,0-4-1,0 3-1,0-4-1,14 1-6,10-3-4,2 0-1,16 0-13,2 0-18,6-5-32,3-17-34,-6-10-36,-6 2-89</inkml:trace>
  <inkml:trace contextRef="#ctx0" brushRef="#br0" timeOffset="1333.3809">904-493 136,'0'0'303,"0"0"-216,0 0-44,0 0-12,0 0-30,0 0 9,-21 41-5,18 7 3,-2-2-2,5-2-4,0 0 2,-3 0-3,-3-8 1,3-2 1,-9-4-3,6-6-6,-3-5 4,1-10-8,5-2 0,-1-7 3,4 0 6,-3 0 1,-3 0 2,-5-16-2,5-3 0,-2-2 2,5 7-2,3 1 13,0-3-11,0 8-2,0-4-1,17-1-9,10 0-9,8-1 1,-2-2 0,5 3-7,-7-2 4,-1 0 10,-6-7 4,0 1 7,-7-7 0,-3 0 4,-1-5 24,-7-2-7,5 6 12,-4 7-1,-4 14-9,2 5 12,-2 3-20,-3 0-15,0 0-11,0 17-1,0 20 12,0 6 2,0 0 0,0-6 0,-3 4 0,-5-6-2,-2 1-1,7-4-7,3-11-10,0-8 4,0-4 6,0-7 4,0-2 4,0 0 0,21 0 4,5-5 5,11-14 2,1-2-5,0 7 1,0 3-6,-12 8 1,-2 3-2,-6 0-1,-9 9-6,-9 22 5,0 8 2,0 6 0,0-3-9,0-6-22,0-8-18,0-7-38,0-10-66,0-11-113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16.2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0 855 403,'0'0'69,"0"0"-60,0 0 104,0 0-6,0 0-50,0 0-53,183-111-4,-26 50 1,37-9 1,35-14-2,20-10-2,16-11-30,4 3-6,-23 11-13,-42 20 19,-57 29 32,-61 20-1,-50 19 0,-36 3-89,-21 0-66,-53 22 139,-35 12-116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18.2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-2 601 226,'0'0'162,"0"0"-140,0 0 24,0 0 65,0 0-47,0 0-23,0 0-12,-3 0-1,3 0-2,0 0-4,0 0-11,0 0-5,0 0-6,7 0-9,51 0 9,37-13 7,41-14-3,31-10 3,21-7-7,5-4 2,-2-7-2,-6-8-2,-11-1-6,-14 2-1,-13 8 0,-29 5-5,-29 14 11,-28 14-3,-27 13 6,-17 5 0,-17 3 0,0 0-13,0 0-38,0 3-12,-24 24 38,-17 2-124,-9-7-124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24.9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1453-1002 204,'0'0'14,"0"0"0,0 0 2,0 0 17,0 0-7,0 0 6,-44-21-14,26 21-17,-6 0 0,-9 0 5,-11 0-2,-11 0 3,1 0 1,-14 0 2,-8 12 2,-4 10-9,-20 0 2,-3 8-5,-9 4-1,-3-4 1,6 3 4,6-1 3,11-2-7,18-1 6,16-3-10,10-4 8,16-3-8,12-5 2,10-6 1,4-1-5,3-1 6,-2-1-1,2 0 1,-3 4 0,3 0 3,-8 3-2,1 3 2,2-2-3,-1 2-1,2 1 1,-1-2 0,-1 0 2,-5-3-2,4 2 0,-1-3 2,-1-2-2,-3-1 2,6 0 5,1-6 4,8 3-10,0-4-1,0 3-1,0 0-3,0 0-3,0 2 7,0 2 6,0-3 2,0 1 2,0 8-9,0 2 2,0 10 21,0 11-2,11 17-2,2 10 3,1 15-8,6 11-3,1 2-4,3 7 1,-1 8-1,1-1-3,-3 3-3,2-13 0,1-15 3,4-13-3,-4-15-2,3-12 2,-3-16-4,-4-3 4,-2-10-2,-9-6 1,-6-2 0,0-3 2,-3 0-2,0 0 2,0 3 4,0-3 3,0 0 8,0 0 1,0 0-8,0 0-1,0 0-4,0 0-4,0 0-1,0-6-1,0 4 0,-3-1 0,0 0 0,3-1-1,0 4-4,-3-4-5,3 2 1,0-1-15,-3-2 0,3-6-17,0 3 5,0-5-49,9-3-27,36 1-48,10-10-47</inkml:trace>
  <inkml:trace contextRef="#ctx0" brushRef="#br0" timeOffset="-1063.3047">1416-859 263,'0'0'79,"0"0"-32,0 0 11,0 0 17,0 0-14,0 0-26,0 0-35,13-82-7,8 126 7,6 15 3,7 22-1,-4 13-2,2 9 0,4 9 8,-1 6-7,0-2-1,-8-10 0,-4-7 3,-8-11-4,-6-13 1,-6-15-9,-3-17 1,0-8-6,0-14-9,0-12-24,0-6-1,0-3-40,0 0 22,-3-12-61</inkml:trace>
  <inkml:trace contextRef="#ctx0" brushRef="#br0" timeOffset="13600.1931">200 941 135,'0'0'69,"0"0"-63,0 0 21,0 0 44,0 0-17,0 0-3,-45-6-8,45 6-5,0-3-7,0 1-9,0-9-3,7 0 0,34-7-19,27-12-4,20-2 4,21-8 2,21-9-2,17-8 4,9-9-8,9-8 10,-3 1-2,6-1-2,-5 11 0,-16 7-2,-18 13 0,-37 8 2,-27 9-2,-32 8 5,-22 8-2,-5 5 3,-6 1 18,3 4-11,-3-3-12,0 3-1,0 0-5,5 0-30,-5 0-69,3 0-13,-3 3-16,0 6-114</inkml:trace>
  <inkml:trace contextRef="#ctx0" brushRef="#br0" timeOffset="-26430.2902">220-1133 62,'0'0'75,"0"0"-71,0 0 10,0 0 81,0 0-25,0 0-28,0 2-1,0-2 1,0 0-11,0 0-5,6 0 0,47 0-5,27 0-12,26 0-7,17 0 0,7-11-2,-15-5-13,-9-3-9,-17 4 11,-21-3 11,-15 2-3,-15 5 3,-17 1 0,-7 3 1,-8 6 1,-6-4 4,0 3 12,0-2-18,0 4-22,-14 0-64,-13 0-54</inkml:trace>
  <inkml:trace contextRef="#ctx0" brushRef="#br0" timeOffset="-28703.888">1255-2560 185,'0'0'109,"0"0"-79,0 0-8,-224-86 21,173 83-3,-1 3-23,-5 0-8,-4 0 2,-7 1-9,0 15 0,-5 2 4,8 1-6,0 2 5,1 1-1,-1-1-1,2 4 7,-7-1-8,2 3 13,3-3 1,8 1-2,10-6 1,12-1-5,0-2-7,9-1-3,-1 0 9,0 6 2,3 1-10,-4 5 2,1 5 6,-3 1-1,-5 7-2,5 2-2,-2 5 0,6 2 0,5 9 0,8 3-1,5 3-3,5-2 4,3-7-2,0-4-2,0-7 1,7 1 1,10-4-1,4-4 5,-7 3-5,2-7-1,1 1 0,7 0 0,7 0-3,10-2 6,7 6-3,2-5 0,9-1 0,-5-6-3,-2-3 0,-5-2 1,-6-2-8,3-3 6,1-6-1,-1 4-1,3-6 1,4-1 3,4-7-4,10 0 2,9 0-5,8 0-3,7-10-3,3-9 3,-7-5 1,-6 0-7,-8-1 11,-6-1-8,-11 0 9,-7 3-3,-1-6 5,-10 2 4,-1-5 3,-2-1 0,-1-1-3,1-2 1,5-2-2,0-2 2,-5 2 0,2 1-1,-11 0 2,-1 1 1,-5 1-2,-9-5 9,-6 0-3,-3-6 19,0-3-4,0-5-7,-16-4-2,-7-1-5,-9 4 5,-1 6-2,-2 4-2,-3 10-7,2 0 2,1 6-8,-6-1 1,8 0-1,1 4-9,5 1 9,4-2-22,-1 6-33,-8-1-37,-1 0-44,-11-3-74</inkml:trace>
  <inkml:trace contextRef="#ctx0" brushRef="#br0" timeOffset="66833.7564">274-1056 30,'0'0'270,"0"0"-223,0 0-41,0 0 54,0 0 22,0 0-23,0 0-20,-3 0-10,3 0-3,0 0-11,0 3-6,0-3-2,0 0-4,0 0 1,0 0 4,0 0-2,0 0 2,31 0 7,23 0-4,25-16-9,16-6-1,14-8-2,3-1-3,3-2 3,-5-2-9,-11 1 3,-17 7 3,-20 5 3,-18 3 0,-17 11 1,-14 2 0,-9 3 0,-4 3-1,0 0-9,0 0-36,0 0-22,0 0-36,-17 3 10,-10 16-71,-1-5-55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10.1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703 1857 516,'0'0'133,"0"0"-119,0 0 27,0 0 20,0 0-38,0 0-22,9 0-1,6-7-6,0-8-1,0 3-7,-6-3-6,-1 0 10,-5-4 10,-3-2 1,0 2-1,0 8 3,0-1-1,0 8 8,-6-2-3,-2 6-7,-5 0-1,-10 24-4,-6 12 4,5 8 0,9 0 0,10-4-4,5-7-24,0-3-62,24-9-10,25-11-21,15-10-56,4 0-24</inkml:trace>
  <inkml:trace contextRef="#ctx0" brushRef="#br0" timeOffset="519.2632">1258 1286 317,'0'0'137,"0"0"-4,0 0-63,0 0-15,0 0-36,0 0-19,0 35-4,0 19 4,0 14 9,0 2-5,-7 0 0,-4-1-1,-1-5-3,-3-1-11,1-4-9,-3-7 8,4-15-17,2-12-11,5-10 23,6-12 5,0-3 10,0 0 2,0 0 10,0-11 25,14-21-27,10-5 9,-1 4 3,1-1-14,-3 12 0,-4 10-6,-4 2-2,1 10-1,3 0-3,-1 0 5,5 0 1,-1 14 0,4 4-2,-4 4 2,-5-6 0,-9 2 0,-6-3 0,0 0-2,0 0 1,0-3 0,-10 2 2,-27-4 0,-8 4 1,-5-9-2,-6-2-6,6-3-18,6 0-58,9 0-152</inkml:trace>
  <inkml:trace contextRef="#ctx0" brushRef="#br0" timeOffset="-545.7481">126 1844 572,'0'0'83,"0"0"-75,0 0 24,0 0 6,0 0-38,0 0 0,0 0 0,14 94 5,-14-35-1,0 3-1,0 5-2,0 3 2,0 5-2,0-8 2,0-12-3,-11-18-6,8-18-2,3-11 6,0-8 2,0 0 3,-3 0 5,3-11 15,-3-29-2,3-19-16,0-14 12,-3-7 3,-1 1-18,0 12 1,1 2 0,3 9 0,0 11-2,0-4 1,0 9-2,0 2-2,0 2 0,11 8 0,9 1-2,10-1-1,8 4 0,6 2-7,1 4-6,-4 6 1,-5 5-2,-11 2-11,-12 5-9,-10 0-17,-3 0-23,0 5-6,0 24 13,-9 7-35,-23 1-88</inkml:trace>
  <inkml:trace contextRef="#ctx0" brushRef="#br0" timeOffset="-355.8826">137 2118 13,'0'0'261,"0"0"-228,0 0-28,0 0 3,0 0-1,0 0-7,198-108-2,-151 84-40,-6 2-82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18.2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B385026-1404-42AF-BAF9-8774F250EBDB}" emma:medium="tactile" emma:mode="ink">
          <msink:context xmlns:msink="http://schemas.microsoft.com/ink/2010/main" type="inkDrawing" rotatedBoundingBox="34487,8439 36503,7846 36525,7920 34508,8514" semanticType="underline" shapeName="Other">
            <msink:sourceLink direction="with" ref="{467FF562-C3C9-4576-A169-4937B578BE98}"/>
          </msink:context>
        </emma:interpretation>
      </emma:emma>
    </inkml:annotationXML>
    <inkml:trace contextRef="#ctx0" brushRef="#br0">-2 601 226,'0'0'162,"0"0"-140,0 0 24,0 0 65,0 0-47,0 0-23,0 0-12,-3 0-1,3 0-2,0 0-4,0 0-11,0 0-5,0 0-6,7 0-9,51 0 9,37-13 7,41-14-3,31-10 3,21-7-7,5-4 2,-2-7-2,-6-8-2,-11-1-6,-14 2-1,-13 8 0,-29 5-5,-29 14 11,-28 14-3,-27 13 6,-17 5 0,-17 3 0,0 0-13,0 0-38,0 3-12,-24 24 38,-17 2-124,-9-7-124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28.5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13 538,'0'0'82,"0"0"-75,0 0 56,0 0 4,0 0-26,0 0-17,14-13-7,-10 13-8,-4 0-7,3 0-4,0 0 0,8 0 1,3 13 0,-1 11 0,1 4 1,-1 1 3,-2 6-2,-2-2-1,-1-1 1,-2 5-1,-2-4-1,-4-7-19,3 0-19,-3-14 12,0-6-30,0-6-13,0 0-42,0 0-42,0-6-85</inkml:trace>
  <inkml:trace contextRef="#ctx0" brushRef="#br0" timeOffset="250.8629">348-89 307,'0'0'97,"0"0"-60,0 0 21,0 0 56,0 0-16,0 0-52,47-57-20,-42 57-23,8 5-3,1 23 8,6 6-1,1 5-4,-5-2 2,4 3-3,-2-5-2,-1-6-1,0-1-14,-4-7-19,1-2-35,-4-5-35,-2-7-29,-5-3-77</inkml:trace>
  <inkml:trace contextRef="#ctx0" brushRef="#br0" timeOffset="1050.8327">849-98 424,'0'0'186,"0"0"-155,0 0 6,0 0 14,0 0-32,0 0-19,17-8 0,10 8 1,5 14 0,-2 5-1,0 0 5,-2-1-5,-12-4 0,-2 5 0,-11 0-2,-3-1 2,0 1-5,0-7 5,0 0-4,0-6 2,-3-3 0,0-3 2,3 0 4,0 0 1,0 0 4,0 0-3,0-13 1,0-10 2,0-11 11,0 2-14,0-1-6,10 3 3,10 4-1,1 6-2,-1 7-3,-2 8 3,-4 2-2,5 3 2,-5 0-2,7 0 0,-4 3-2,-4 15 3,-2-3 0,-5 3-1,-3 1-4,2-7-1,-2-3-2,0-3-3,-3-3 8,0-3 2,0 0 2,0 0 2,0 0 2,3 0 5,1 0 5,2-3 3,11-19-17,10-4 0,8-4 0,6 11-3,-8 3 3,-8 7 9,-12 4 1,-7 3-2,-6 2-8,0 0-4,0 0 0,0 0 4,5 13 1,-5-1-1,3 0 0,-3 1-14,10-5-9,-2 4-26,4-1-29,9-6-47,-1-2-61,7-3-81</inkml:trace>
  <inkml:trace contextRef="#ctx0" brushRef="#br0" timeOffset="4923.5962">699 855 137,'0'0'163,"0"0"-163,0 0-44,0 0 44,0 0 11,0 0 26,47-62-14,-39 62-19,-5 0 2,-3 19 22,0 6 20,0 1 8,-14 0-14,-7-3-17,6-1-3,-3-4-5,4-4-9,8-5-3,-1-2 0,7-6-5,-4 3 0,4-1 2,0-3-3,0 0 2,0 0 1,0 0 2,0 3 1,0-3 2,0 0 1,0 0 14,0 0 0,0-18-2,8-6-9,12-5-7,1 5 3,2 3-2,-2 7-1,-8 0 4,1 10 2,-8 3 1,5 1-1,5 0-8,12 0 4,13 0 6,4 11-8,8 8 2,9 5-6,-8 0 0,-2 5 0,-8 2-4,-7-5-4,-9 6-20,-4-5-29,-7 6-18,-1-11-106,-8-3-120</inkml:trace>
  <inkml:trace contextRef="#ctx0" brushRef="#br0" timeOffset="4367.3574">831 889 99,'0'0'115,"0"0"-74,0 0 2,0 0 11,0 0 20,0 0 12,0 0-23,-30-52-22,30 52-9,0 0-5,0 0-6,0 0-8,0-3-5,0 3 0,0 0-4,0 0 0,0 0 0,0 0 0,0 0-4,0 0 0,0 0-3,0 0-3,0 10 6,0 4 5,4 2-4,2 3 3,2 0-2,1 10-1,-6 8 7,5 12-4,-4 9 6,2 16-4,5 2-4,-5 1 0,4-7-1,4-12 0,0-2 0,-1-11 2,-2 2-3,-5-5 0,-3-2 0,1-3 0,-4-6-4,0-10-2,0-8-4,0-12-3,0 4-7,0-5 6,0 0-5,0 0-5,0 0-4,0-10-72,0-18-92,0-9 3,0-4 32</inkml:trace>
  <inkml:trace contextRef="#ctx0" brushRef="#br0" timeOffset="5591.061">512 2924 369,'0'0'107,"0"0"-22,0 0 13,0 0-5,0 0-44,0 0-25,-8-12-20,8 12-4,0 8-2,0 21 2,0 0 2,0 9 0,0-1 1,8 3-1,-8-4-2,3-5-9,-3-5-18,0 0-29,0-7 0,0-8-50,0-5-40,0-6 25,-3 0-56</inkml:trace>
  <inkml:trace contextRef="#ctx0" brushRef="#br0" timeOffset="5831.4056">754 2912 95,'0'0'379,"0"0"-250,0 0-33,0 0-12,0 0-37,0 0-21,3-15-23,-3 15-3,3 0-8,8 23 8,2 9 0,4 2 1,-2-1-2,0 1 0,0-4-18,-6 2-11,2-10-13,-8 1-25,-3-8-20,0-8-53,0-7-13,0 0-94</inkml:trace>
  <inkml:trace contextRef="#ctx0" brushRef="#br0" timeOffset="6534.7245">1167 2572 492,'0'0'128,"0"0"-71,0 0-33,0 0-8,0 0-6,0 0-6,12 59-4,2-8 2,-4 1 1,-5-3 0,-5-1-3,0-7-6,0-1-12,0-9-1,0-10-6,-11-7-2,1-6-6,-1-8 31,2 0 2,1 0 11,1 0-10,7-22-1,0-4-25,0 0 24,21-2-21,9 1-7,5 0-4,9-2-6,-3-4-4,0 2 20,-5 0 13,-12-3 10,-6 7 6,-7-5-1,-11 5 16,0 0 12,0 6 17,0-1-7,-18 4 19,4 9-18,4 3-1,4 3-15,6 3-7,0 0-21,0 3-7,0 21 1,0 11 6,0-2 0,6 1-1,7-4 0,-2 2-7,-1-6-9,-2-2-7,-5-6 13,-3-8-11,0-4 16,0-1 6,0-5 6,0 0 11,0 0 19,3 0 1,0 0-18,3-5-19,9-4 0,-1 5 9,3 4-9,-4 0-6,-2 0 3,-2 29 3,-2 1 0,1 4 0,-2-1-3,-3 2-19,-3-5-5,0-3-29,0-1-19,0-9-105,0-1-122</inkml:trace>
  <inkml:trace contextRef="#ctx0" brushRef="#br0" timeOffset="6817.3651">1807 2905 624,'0'0'84,"0"0"-74,0 0-2,0 0 41,0 0-20,0 0-28,17-70-2,60 49-3,23-2-3,9 3-11,-11 2-26,-16 2-32,-23 4 23,-29 2-37,-24 4 20,-6-1 25,-13 6-78,-39-3-76</inkml:trace>
  <inkml:trace contextRef="#ctx0" brushRef="#br0" timeOffset="7055.6519">2004 2612 261,'0'0'209,"0"0"-92,0 0-17,0 0-30,0 0-31,0 0-39,0 0-2,3 36 2,4 13 2,4 3 4,-2 3-5,2 1-1,-4-4-22,-1 0-28,-1-3-44,-2-9-50,-3-10-99</inkml:trace>
  <inkml:trace contextRef="#ctx0" brushRef="#br0" timeOffset="7288.6943">2655 2538 98,'0'0'587,"0"0"-499,0 0-66,0 0-6,0 0 3,0 0-19,0-15-2,0 42 2,0 6 1,3 4-1,7-4-8,1-4-26,-5-2-31,1-2-20,-7-6-41,0-1-38,0-10-124</inkml:trace>
  <inkml:trace contextRef="#ctx0" brushRef="#br0" timeOffset="7705.778">2910 2498 599,'0'0'85,"0"0"-85,0 0 38,0 0-8,0 0 24,0 0-44,-98-63-10,98 62-7,9-6-4,29 1 9,10 1-3,-7 5 2,-7 0 3,-13 0-1,-8 0-6,-2 2-1,-11 15 1,0 6 7,0 5 14,0 6-2,-24 0-6,-4 2 0,-2-6 1,6-2-1,10-5-5,4-12 2,10-3-3,0-1-2,0-3 2,3-3 0,27-1-12,11 0-10,15 0 1,-9 0-16,4-14-23,-7-3-39,-9-6-22,-15-1-1,-13-10-66,-7-6 56</inkml:trace>
  <inkml:trace contextRef="#ctx0" brushRef="#br0" timeOffset="8380.7987">3193 2275 43,'0'0'63,"0"0"31,0 0-25,0 0-5,0-158-2,8 153-17,-8 2 14,0 3 22,0 0-32,0 0-44,0 3 11,0 27-1,0 15 45,0 3-40,0 4-4,0 2-14,0-1 2,0-5-3,0-1-1,3-7-10,-3-13-14,0-8-11,0-14 5,0-2 9,0-3 21,3 0 5,3 0 4,2-27-5,5-9 25,4-4 8,0 0-28,4 2 0,3 8-7,-1 4 2,-2 10-4,-4 0 0,-4 8-1,1-3-1,-1 3 2,-5 1 2,-2 2 3,-3 1 0,0 4 21,-3 0-17,4 0-9,0 12 0,3 13 11,-1 2 4,2-2-5,-2-4-9,1 0 2,4-7-1,-5-3 0,3-3 0,-4-1-2,-2-3-9,0-4 1,1 0 3,2 0 5,-1-12 3,-2-20-1,-3 0 2,0-3 3,0 11 10,0 8 8,0 11-1,0 2-14,0 3-9,0 0-1,0 0-1,0 0 1,0 0-4,0 0 0,0 0-6,0 19 6,0 7 4,6-1-2,0-1-4,-2-3-6,4-2 0,-8 0-10,3-5-18,-3 5-57,0-6-105,0-1-155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31.4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2020 850 164,'0'0'264,"0"0"-157,0 0-34,0 0 1,0 0-46,0 0-28,-11-19-4,1 38 1,3-1 3,0-2 0,7-1-2,0-3 2,0-6-7,0 1-22,0-6 6,0 4-11,0-3 15,7-2-1,0 0 18,0 0 4,-4 0 1,3-7 4,2-7-3,-1-5 1,4 1 3,1-2-1,6 2-6,2 4-1,1 9 0,-4 2-1,-1 3 1,-2 0-3,-4 0-5,-3 14 1,-3 8 7,-4-6 0,0 2 2,0-10-2,0 3 7,0-8-5,0-3-2,0 0 6,0 0 15,0 0 1,3 0-4,14-11 7,13-3-23,8-1 10,-5 4 1,2 6-5,-11 2-2,-10 3-6,-4 0 0,-7 0 0,1 0 0,0-3-13,2-5-40,0-6-11,2-7-43,-5-7 2,-3-9 24,0-3 5,0-5 66,0-4 10,-14 0 35,1 3 15,2-1 5,5 11-11,3 9-9,-2 8 6,5 11 11,0 8-9,0 0-43,0 0-6,0 14-1,0 26 7,0 6 25,0 2-16,5 3-6,-5-9-1,0-2-1,0 0-1,0-6-7,0-4-7,0-5-2,0-9-34,0-8 23,0-8 14,0 0 8,0 0 1,0 0-14,3 0 18,7-22 15,10-2-15,-6-3 0,-1-1-13,-2 2-2,-2 2 1,3 8 12,-6 2 2,5 5 14,-2 0 23,2 3 2,-1 6 4,4 0-18,-1 0-21,4 15 4,4 8 11,-1-2-9,4-2-6,-3-3-2,-4-2-2,-1-6-8,-2-2-9,-3-6 11,-5 0-6,1 0 12,-7 0 1,0-18-1,0-8 0,0 7-5,0-7-3,0 5-15,-3 2-2,-4 1-21,4 3-33,-2-3 8,2-5-38,0 2 40,-7-3 29,-1-4 40,-9-3 27,-10-5 13,-11-4 37,-10-3 10,-7-3-11,-13 3-17,-5-3-11,-5 4-1,-4 4-6,3 8-9,-4 11-6,1 3-19,0 11 11,-4 5-14,1 0 2,-4 0-1,0 13-2,1 20-2,0 4-1,8 4-2,4-1 2,4-2-1,3 2 1,10-6 0,2-1-2,-2-1 4,4 1 0,1 7 5,-1 0-6,7 6 7,-1 0-3,1 5-5,1 5 1,1-7 0,4 4 2,6-14-1,1 1-1,6-8-2,6 3 0,2-3 1,-3 1-1,3 4 1,-4 1 3,4 6-3,0-1 0,12-1-1,1 5-4,11-1 4,0-4 0,14-2-1,24-2 2,1-4 3,6-3-1,-1-2 2,2 5-1,-2 2-3,3 8 4,10 4-3,8-2-1,11 1 4,1-13-4,9-5-3,2-10 2,9-6-3,1-13 3,11 0-17,6 0 13,11 0-10,1-6 14,-4-9-9,-11-1 0,-14 0-8,-6-3-3,-4-4-2,3-6 2,-3-3 12,4-6-11,-1 1-3,-2-1-5,-1-2 15,-2 2-1,-7 2 14,-5-1-1,-9 3 3,-11-3-1,-2 4 5,-8 0-3,-11-2 7,2 1 8,-11-2-7,-4-1 8,-6-2 5,-7-6-5,-4-3-3,-3-3 3,0-5 20,0-2-3,-14 2-23,-16 2 4,-15 0-9,-5 0 3,-12 1-7,-9 8-4,-8-2 4,-3 9-4,-3 4 0,-1-1-4,6 11-17,-3-1-10,4 4-25,5 6 25,3 3-8,-2 1-12,2 6-45,-3 2-39,-15 3-110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46.9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0 127 419,'0'0'73,"0"0"-66,0 0 41,0 0 0,0 0 20,0 0-24,0-57-10,0 57-10,0 0-17,0 0-7,0 0-7,0 24 2,11 13 5,-4 15 3,-4 6-3,0 10 1,-3 6-1,0-4 0,0-4-1,0-18-9,0-15-4,3-18-2,-3-11 7,0-1 6,0-3 3,5 0 16,1-25 22,1-23-18,0-19-17,3 1 6,-4-1 3,2 1-10,-5 6-2,0 4 0,-3 10 1,0 11 5,0 3-5,0 8-1,0 10-1,0 0 1,0 12 6,0 2-6,0 0 0,0 0-3,0 0-6,0 0-8,10 0-2,7 16 16,4 7 2,-1 5 1,1 2-5,-4 4 1,-4-1 2,1 4-1,0 1-2,-4-2 2,-4-2-6,2-7-10,-2-5 7,-2-4 4,-1-4 2,-3-11 4,8 2-5,-8-5 6,0 0 1,3 0 3,0 0 9,14-19 16,1-18-20,9-11-3,0 1-2,3 1 1,-2 4-3,-7 10-1,-9 10 3,-9 14 1,2 8 18,-5 0-14,0 0-8,0 0-2,0 0-10,3 22 2,0 15 10,4 6-3,-4-1-4,0 0-13,2-2 12,-5 1-15,0-1 0,0-6-27,0-1-23,0-9-9,0-5 18,0-10-14,0-6-54,0-3 25,12 0 15</inkml:trace>
  <inkml:trace contextRef="#ctx0" brushRef="#br0" timeOffset="438.4572">699 220 14,'0'0'43,"0"0"9,0 0 61,0 0 24,0 0-56,0 0-18,20-70-14,-20 70-38,0 0-11,-6 6-4,-11 15 3,-4 7 2,12-2-6,1 3 6,8-6-2,0-2-2,0-2-8,0-6 3,8-4-9,4-2 2,-1-4 10,-4-3 5,-1 0 4,5 0 21,-5 0 14,1-16-15,1 4 3,-5 3-3,0 3 15,0 3-12,-3-2-13,0 5-3,0 0-11,0 0-2,0 0-1,3 0-10,0 0-25,5 0-10,-8 8 8,0 2-54,0-2 13,0-2-34,0 0-32,0-6-1</inkml:trace>
  <inkml:trace contextRef="#ctx0" brushRef="#br0" timeOffset="1131.1025">699 220 63,'115'27'38,"-86"-35"-3,-2 3 16,-7 5 29,1 0-20,-9 0-5,6 16-31,-7 5 10,1-2-14,-1-5-7,-7 0-5,-1-10 2,0-3 1,-3-1 1,0 0 35,0 0-1,0 0-22,0 0-2,0-5-15,0-12-7,0-2-14,11-3-22,2 3-8,10 1-66,6-4 20,-2 4-7,-4-4 9,-2 4 56,-7-6 32,-8 2 15,-2-3 41,-4 4 64,0 2-46,0 8 18,0 1-15,0 4-18,0 3-20,0 3-9,0 0-24,0 0-6,0 0-8,-7 0 1,4 19 5,3-1-1,0-3-28,0-2-12,0-5-20,0 0 29,0-8-1,3 0 7,4 0 27,-7-11 1,3-15 11,-3-15 19,0 1 30,0-3 6,0 1-31,3 8 12,5 8-6,-5 12-7,-3 7-8,0 7-13,3 0-13,0 0-7,4 7-9,4 26 15,1 10 1,3 7 0,-4-6 0,1-4-10,-1-5-6,2-11-7,1-2 5,0-7 8,2-3 1,2-1 9,-1 4 1,-4 6-1,-2 9 0,-5 3 0,-3 8 0,-3-7 0,0-7 1,0-3-1,0-5 0,0-5-52,0-3-12,-3-11-41,0 0 3,3-4-19,0-29-80</inkml:trace>
  <inkml:trace contextRef="#ctx0" brushRef="#br0" timeOffset="448.4936">699 220 63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48.5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1560 133 139,'0'0'89,"-201"-45"-47,82 33 48,-7 5-27,-10 7 7,-1 0-36,-2 19 24,-1 23-57,14 23 42,6 14-43,16 23 8,18 17-17,14 17 16,32 25-15,26 17 9,14 9-1,47-10 0,59-21-1,41-33 1,27-28 2,19-37-2,12-27-27,-1-27 5,-6-4 14,-10-21 2,-18-33 6,-16-5 11,-22-16-9,-10-20 8,-22-12 14,-26-28-1,-27-25 11,-29-5-11,-18-7 5,-30 7-16,-52 12-7,-34 19-5,-37 13-17,-45 29-12,-48 35-20,-53 31-39,-39 26-37,-16 32 40,-3 40-69</inkml:trace>
  <inkml:trace contextRef="#ctx0" brushRef="#br0" timeOffset="10432.0872">180 1724 51,'0'0'109,"0"0"-69,0 0 14,0 0 38,0 0-49,0 0 11,-10-117-4,3 88-4,-6-12-15,-8-7 0,-2-11-4,-9-11-6,-1-19 1,1-15 8,2-17-10,3-4-14,-4-10 6,7 4-12,0-3 2,4-3-2,2 12 0,9-1 0,3 0-7,6 0-16,0 8-1,0 10-22,0 16 30,0 16 5,-8 9-1,-2 5-21,-1 11 20,5 7-5,0 10 16,-1 7-3,-1 8 5,2 3-9,0 8 7,-2 2-6,1 2 5,4 4-4,3 0 4,-8 0-8,2 0-11,-3 29 15,-9 8 7,7-1 1,2 1-1,2-7 1,-1-6-1,5-5 1,-3 0-1,-5-1 0,1 4-1,-7-5-72,-4-9-122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55.4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-286 2090 195,'0'0'0</inkml:trace>
  <inkml:trace contextRef="#ctx0" brushRef="#br0" timeOffset="564.4764">215 1913 658,'0'0'16,"0"0"-15,0 0 3,0 0 7,0 0 44,0 0-11,0-30-19,0 30-17,0 0-3,0 0-5,0 0-2,0 0 1,0 0-4,0 0-2,0 25 7,0 3 0,0 8 1,0 5-1,0 4 0,7 6 1,0-3-2,3-4-2,1 4-15,-5-7 4,4-3-11,1-4 2,-8-6-12,-3-7-10,0-2 23,0-8-3,-14 2 12,-16-7 10,-11-2 3,-4-4 2,1 0 9,3 0 5,3 0 2,8-13-10,6 1 6,4 5-6,10 5-6,2-1-2,8 3-16,0-3-20,0-1-52,0-2-42,18-6-104</inkml:trace>
  <inkml:trace contextRef="#ctx0" brushRef="#br0" timeOffset="1366.3535">419 2007 161,'0'0'89,"0"0"-70,0 0 43,0 0 21,0 0-21,0 0-25,8-5-12,-2 5-12,4 0-8,4 0 2,3-1 2,1-3-5,-6 1 2,3 0-5,-6-3 5,-1 1-3,-2-3 0,1 0 2,-4-3-3,2 1-1,-5-1 7,0 3 12,0 2-1,0 2 26,0 4-32,0 0 10,0 0-21,0 0-2,-11 0-2,-7 22 2,5 0 0,10 3-1,3-6-5,0 4-6,0-6-12,24 2-8,3-3-8,6-3-9,2-7-16,0-4 0,-5-2-3,-7 0-3,1 0-30,-7 0 16,1-2 12,-6-14 48,0-6 22,-3 1 3,2 2 25,-5 2 39,1 7 20,1 2-27,-5 1-22,3 3 2,-3 1 1,5 1 0,-5-1-12,4 0-7,-1 0-1,2-4-8,-2 1 1,1 0-1,-4-1 2,5 2 14,-8-4 21,3-1-30,-3 1 29,0 1-33,0-2 43,0 4-44,0 4 5,0 2-4,0 0-13,-11 0 0,1 2-6,-7 22 6,4 1 0,8-4-5,5 3-2,0-2-17,0-4-12,0-6-3,18-1-13,2-3-10,1-6 3,3 3-19,-1-5-40,1 0-7</inkml:trace>
  <inkml:trace contextRef="#ctx0" brushRef="#br0" timeOffset="-250.566">448 1204 480,'0'0'0,"0"0"-105,0 0-1,0 0 32,0 0 13,0 0-4</inkml:trace>
  <inkml:trace contextRef="#ctx0" brushRef="#br0" timeOffset="1536.3626">1105 1908 122,'0'0'102,"0"0"-63,0 0-13,0 0 27,0 0-51,0 0-2,-28-46-30,42 41-164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57.7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1221 93 87,'0'0'174,"0"0"-143,0 0-17,0 0 51,0 0-4,0 0-31,-68-73-24,47 67 9,-9 4-9,-8-2-2,-9 4-4,-8 0 9,-2 0 15,-8 0-12,-3 0 5,-5 18-3,-1 0-10,6 4 16,7 2-14,5 1 1,12 6-6,4 5-2,2 9 1,4 9-3,1 2 3,1 1 0,2 1 1,0 0-1,1-2 0,3-4 0,2-4 0,3 0-2,4 3 2,4-5 2,-1-3-2,8 0-2,3 0 1,3-3-3,0-2 4,0 0 0,19 2-3,15-8-3,7-2 4,7-6 2,7-6-27,2-6-10,5-7 16,-1 0 0,1-5 1,3 0 2,3 0 3,-8 0 4,5 0-23,7 0 4,-1-10-1,0-2-10,5-6-10,-1-1 6,-4-2 15,-3-10-30,-4 3 47,-8-5-5,-2-4-1,-10-3 19,-6-4 1,-7 4 28,-12-11 11,-8 2 50,-4-3-11,-4-6-4,-3 1-14,0-10-1,0 5-13,0-10-11,-16 7-12,-5 6-3,-7 5 4,-2 8-6,-11 8-13,-13-1-6,-11 12-6,-14 5-11,-15 8 8,-15 7-33,-4 6 3,-4 1-32,5 0 14,11 0-67,8 8-34</inkml:trace>
  <inkml:trace contextRef="#ctx0" brushRef="#br0" timeOffset="-38805.0332">-2308 1739 398,'0'0'48,"0"0"-42,0 0-3,0 0 18,0 0-11,0 0 5,-11 0 12,11 0-6,0 0-2,11 0-6,33-3 12,24-21-3,38-10-9,33-22-6,41-13-4,29-21 4,15-5-7,12-7 0,-9 8-3,-9 10-25,-26 9 7,-45 22 4,-46 14 15,-46 21 0,-31 7-4,-24 11-44,0 0-30,-21 0 5,-33 32 22,-15 3-170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59.2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0 606,'0'0'8,"0"0"-8,0 0-21,0 0 20,0 0 1,0 0 7,72 186-7,-59-136 5,1-1-5,-4-3 2,-2-8-2,-2 3-4,-3-14-35,-3-7 2,3-8-13,-3-12-5,0 0 12,0 0-8,3 0-1,-3-14-107</inkml:trace>
  <inkml:trace contextRef="#ctx0" brushRef="#br0" timeOffset="200.9521">249-19 30,'0'0'114,"0"0"-23,0 0-17,0 0-57,0 0-3,0 0 35,30 74-24,-26-22-5,-1 3-12,1 1-4,0-4-4,-1-1-7,-3-8-30,0-6-13,0-13-27,0-13-54,6-11-13</inkml:trace>
  <inkml:trace contextRef="#ctx0" brushRef="#br0" timeOffset="763.2599">433-430 352,'0'0'55,"0"0"-55,0 0 0,0 0 0,0 0 13,0 0-6,27 215-5,-16-153 6,-8 5-6,0-3 1,-3-9-4,0-8 1,0-24-14,0-7-3,0-14 9,0-2 0,-6 0 8,-5-8 1,4-19 21,4-8-20,3 2 19,0 0-20,3 0-1,21-2-12,8 3-10,4 3-9,2-2 12,-5-3 13,-5 1 6,-7-4 6,-11 1-3,-4 1 18,-1 3 18,-5 10-3,0 4 7,0 7 30,0 8-32,0 3-15,0 0-26,0 0-10,12 14-11,6 21 21,2 15 3,4 8-3,0 3 3,-4 6-3,-3 4-5,-4-4-15,-5-11 3,-8-19-4,3-17 2,-3-13-5,0-7 24,0 0 0,0 0 0,0 0-9,3-7-73,1-20-147</inkml:trace>
  <inkml:trace contextRef="#ctx0" brushRef="#br0" timeOffset="9307.17">760-436 60,'0'0'27,"0"0"-11,0 0 24,0 0 31,0 0-18,0 0-12,0 0-2,0 0-1,-54-126-16,37 112 27,3 1-19,-4 3 4,5 2-22,-1 2 2,0 0-11,-2 4 0,-1-3-3,-7 2 0,-3 0 0,-1 3-1,-2 0-2,-5 0 1,2 0 4,-5 0 1,0 0-3,-2 16-3,-1 0 1,3 3 4,-3 7-4,3-1 0,2-1-2,-5 6 3,6 5 1,2-5 0,1 4-5,12-9 5,4 5-5,-4-1 3,2 3 2,-2 3 1,5 0-1,6 0-1,9 2-6,0 4 6,0 10-3,3-2 0,14-1 4,1 3-6,1-3-13,-5-9-7,7-5 8,-4-6 10,-4-2 3,7-1 2,4 1-2,11 3-3,6-1-10,9-3 5,6-4 3,-3-6 3,3-3 6,-9-2-8,4-7 5,-7 0 2,-6-3-7,-3 0 7,-12 0 2,-7 0 1,1-16 17,-2-3-9,-3-2 12,3-6-4,8 0 5,1-8-7,0-1-14,7-4 6,-1-3-7,5-2 0,1-4 0,-1 6-2,-8-3 1,-3 9-3,-7 1 3,-3 1 1,-14 1 4,0-2 3,0 1 4,0-3-7,0 1 20,-20-3-9,-4-4 3,-7 2-14,-3-4-4,-7 3-6,0 7-4,-9 2-14,-9 6-63,-9 7-13,-14 2-51</inkml:trace>
  <inkml:trace contextRef="#ctx0" brushRef="#br0" timeOffset="1104.1936">1473-102 427,'0'0'39,"0"0"26,0 0 20,0 0-19,0 0-34,0 0-30,6-57-2,21 97 0,0 12 0,-4 8 1,3 9-2,-14-2 0,-1-4-11,-7-4-9,-4-11 4,0-11-17,0-12-4,0-12-8,0-11-29,-21-2-38,0 0 14,1-15-83</inkml:trace>
  <inkml:trace contextRef="#ctx0" brushRef="#br0" timeOffset="1970.2535">1795-22 137,'0'0'138,"0"0"-64,0 0 23,0 0-8,0 0-48,0 0 7,0-26-21,0 21-16,0 3 9,0-2-7,0 1-6,0 3 8,0-2-6,0-5-3,0 0 0,0-1-4,0-2 3,8 4-4,-8 4-2,0 2 0,0 0 1,0 0 0,0 0-3,0 0-4,0 24-4,0 13 11,0 9 0,0 2 1,0-4 1,0-2-2,0-9-4,0-7-9,0-12-7,0-6 19,0-5-10,0-3-39,0 0 0,3 0-8,18-7 9,2-26-32,-2-8-35,-4-7 72,-4-14-21,1 2 0,-8-7 4,9 1 61,-9-2 1,5 6 49,-5 8 14,1 11 0,-7 16 31,3 8-4,-3 14-9,0 2-13,0 3-43,0 0-26,0 0-17,3 27 17,-3 19 2,0 6 10,0 9-8,0 4 3,0-1-5,0 3 1,0-12-1,0-15-1,0-14-1,0-18 3,0-5-1,0-3 1,0 0 3,0 0 9,0 0 34,5-11 0,7-21-39,12-10-6,5 2-4,-6 3 0,4 2-3,-3 6 0,-7-1 1,1 4-3,-9 5 4,-6 6 1,0 8 18,-3 4-15,0 3 7,0 0-10,4 0-4,0 0-7,6 6-2,1 15 13,-2 1 1,6 1-1,-6-6-10,5-4-7,-7-1-39,-4 0 25,5-7-68,-8-1-14,0 0-18,0-4-25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5:01.6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893 44 38,'0'0'75,"0"0"-16,0 0-6,-209-33 4,138 41-12,-3 32-4,-2 9 0,-1 13-28,4 9 2,5 7-2,6 20 9,9 19-16,2 22-4,10 7 18,13 4-20,18-9 0,10-9 8,3-6-8,38-13 0,21-19-1,20-24-3,19-19 4,23-27 0,11-24 5,9 0 5,-8-34-8,-3-29 0,-21-20-2,-9-19 2,-26-9-2,-15-20 0,-15-14 0,-12-17 0,-22-6-29,-13 6 25,0 11-15,-27 26 1,-27 18-3,-28 21 15,-24 29-55,-36 25 58,-43 29-273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5:10.1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4 71 302,'0'0'90,"0"0"-84,0 0 46,0 0 37,0 0-47,0 0-27,0 8 2,0-8-3,0 0 3,0 0 9,0 0 5,0 0-14,0 0 9,0-7 7,-3-4-25,3 1-5,0-2 0,0 1-3,0 1-4,3 1 2,7 2-3,-4 6 0,2 1 2,-1 0 2,-1 0 1,2 0-6,-2 0 6,4 5-4,-3 17 3,3 1-3,-2 5 3,-2 2 0,0 1-5,-6 1-2,0-6 6,0 6 0,0-5-2,0-2 4,-3-1-1,-6-6 1,-2-3 0,8-2 0,-1-8 0,4 2 0,0-3-4,0 1 1,0-2 1,0 0 2,24-3 0,6 0 4,8 0 0,0 0-4,-2 0-23,5-8-4,-6-7-38,-2 2-29,-4-3-49,-13 1-61</inkml:trace>
  <inkml:trace contextRef="#ctx0" brushRef="#br0" timeOffset="321.9642">468 13 225,'0'0'119,"0"0"-65,0 0 36,0 0-38,0 0-52,0 0 0,3 30 7,11-2 0,6 2-6,4-6 6,0 4-4,-4-7-2,1 3 6,-5-5-3,-2 0-2,-5-5-2,-1-1 0,-4 0 3,-1-5-2,-3 2-1,0-1-1,0-4-18,-15 6-6,-15-6-71,-11-5-73,-3 0-99</inkml:trace>
  <inkml:trace contextRef="#ctx0" brushRef="#br0" timeOffset="491.9508">423-22 92,'0'0'61,"0"0"18,0 0 19,0 0-33,0 0-12,0 0-27,163-73-18,-142 67-8,-10-1-15,-2 1-55,-9 0-65,0-1-77</inkml:trace>
  <inkml:trace contextRef="#ctx0" brushRef="#br0" timeOffset="1151.9457">556-383 195,'0'0'141,"0"0"-77,0 0 18,-185-92-6,141 79-32,8 7-15,1 6-9,5 0-18,-5 0-2,-1 4-2,-10 22 2,2 6-2,-1 6 2,-2 6 0,-1 6 0,4 4 0,0 2 1,9 2-2,8 0-5,7 4 6,10-5-4,7 2 4,3-2 2,0-1-2,24 0 0,17-2-2,6 6 2,4-9-36,4 1 8,2-8 6,8-11-13,3-9 4,0-8 31,5-4-7,-6-3 6,-5-6 1,-2-3-6,-4 0 5,-12 0 1,-3-7 6,-3-10 5,-8-8-5,0-3 15,-2-2-16,-4 0 5,-3-4 4,-6-3-3,0 3 7,-1-3 4,-8 1 2,-3-4 1,-3 0 0,0 0 2,0 1-7,0-1-3,0 0-1,-9 2 2,-12 1-9,-2 1-6,-9-1 1,-1 0-4,-5-1 0,-6 0-3,-4 5-1,-4 4-8,-5 8-34,-8 9-15,-3 5-41,-8 7-88,-9 0-88</inkml:trace>
  <inkml:trace contextRef="#ctx0" brushRef="#br0" timeOffset="6531.6461">376 739 59,'0'0'98,"0"0"-76,0 0 25,0 0 34,0 0-35,0 0-21,0 0-7,-32 0 6,26 0-2,0 0 6,-2 0-5,1 0-5,1 0 6,-5 0-3,2 0-4,1 0-5,-2 0 3,7 0-7,0 0-1,3-5 3,0 5-1,0 0-6,0 0 3,0-1-1,0-6-4,0-2 3,20-3-2,17-3-1,15-4 1,13-2-4,9-1 1,8-2-9,3-1 8,-4-3-6,-5 7-11,-14-1 9,-12 11 1,-20 0 8,-12 9 1,-7 2 0,-11-3 1,0 3-2,0 0-2,0 0-2,0 0 5,0 0-7,0 0 0,0 0-26,-8 0-8,-2 0-40,-4 0-52,5 0-118</inkml:trace>
  <inkml:trace contextRef="#ctx0" brushRef="#br0" timeOffset="8900.7283">256-448 7,'0'0'46,"0"0"-17,0 0 27,0 0-14,0 0 54,0 0-49,-21-35 2,21 35-15,0 0-16,0 0-12,0 0-2,0 0-4,0 0-2,0 0-13,8 0 11,25 0 4,12 17 3,5 1 8,-1 6-2,-8 6-5,-4-11-4,-11 6 6,3-2-6,-9-6 0,-7 4 1,-5-2-1,-5 5-1,-3 1 1,0-1 4,0 1 7,0 1-6,0-7-3,10 7-1,4-7 0,3-2 1,-4-4-2,1-7-5,0 2 5,-4-4 0,-4-1 0,-3 1-5,-3-4-2,0 0 6,0 0 1,0 0-7,0 0-20,0 0-37,0 0-142</inkml:trace>
  <inkml:trace contextRef="#ctx0" brushRef="#br0" timeOffset="12499.3202">246 616 204,'0'0'51,"0"0"-21,0 0 18,0 0 2,0 0-12,0 0-22,0 0-8,-28-9-8,28 6-4,0 3 3,0 0 2,11 0 0,19 0 3,8 0-1,6-10 2,4-2-5,-4-6 0,-3 0 1,-3-1-1,-8 4-3,-2 0-1,-9-1 6,-5 11-4,-2 1 2,-9 4-34,-3 0-139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5:42.78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997 2925 173,'0'0'90,"0"0"-84,0 0 14,0 0 11,0 0-2,0 0 16,-82 3-16,76-3 0,6 0 4,0 0 9,0 0 3,0 0-41,9-27-4,40-20-1,29-18-2,24-24 3,28-14 1,20-16 0,7-8 5,-4 1-6,-8 1-6,-12 6 2,-13 9 6,-17 10-2,-12 18 0,-16 21 0,-14 19 2,-13 10 7,-13 12-6,-5 4 0,-10 3 2,1 7 2,2 0-7,-8 1-2,2 2 0,-1 0 2,-8 3-4,-2 0-8,-3 0-7,-3 0 11,0 0 6,0 0 2,0 0 1,0 0 0,-6 0-1,-15 0-52,-6 0-43,-1 0-65</inkml:trace>
  <inkml:trace contextRef="#ctx0" brushRef="#br0" timeOffset="-803.6248">1944-615 114,'0'0'41,"0"0"-2,0 0-5,0 0-11,0 0-16,0 0-7,0 0 0,-3 16 2,3 24-1,0 16 44,0 22-11,0 24 2,14 24 10,10 22-16,6 19-9,1 7-13,2-5-4,2-19-3,2-15-1,-3-9-12,-4-10 11,-1-12 1,-9-9 0,-4-12-6,-5-7 5,-4-6 1,-4-8 0,-3-6 0,0-11 0,0-13 1,0-15-1,0-7 13,0-6-5,0-4 3,0 0-4,0 0 7,0 0 4,0 0 5,0 0-23,0-19-26,0-11-11,11-9-24,-2 0-30,-1 2-71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24.9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56805D1-87DB-4558-9104-40A806EDEA31}" emma:medium="tactile" emma:mode="ink">
          <msink:context xmlns:msink="http://schemas.microsoft.com/ink/2010/main" type="inkDrawing" rotatedBoundingBox="32783,7228 32963,3608 35560,3738 35379,7358" rotationAngle="1513040348" semanticType="enclosure">
            <msink:sourceLink direction="with" ref="{5DEA2DFC-752E-4A28-9152-9F37CDCA2547}"/>
            <msink:sourceLink direction="with" ref="{22CFB229-5BAA-4AF3-8462-72091B596DE7}"/>
          </msink:context>
        </emma:interpretation>
      </emma:emma>
    </inkml:annotationXML>
    <inkml:trace contextRef="#ctx0" brushRef="#br0">1453-1002 204,'0'0'14,"0"0"0,0 0 2,0 0 17,0 0-7,0 0 6,-44-21-14,26 21-17,-6 0 0,-9 0 5,-11 0-2,-11 0 3,1 0 1,-14 0 2,-8 12 2,-4 10-9,-20 0 2,-3 8-5,-9 4-1,-3-4 1,6 3 4,6-1 3,11-2-7,18-1 6,16-3-10,10-4 8,16-3-8,12-5 2,10-6 1,4-1-5,3-1 6,-2-1-1,2 0 1,-3 4 0,3 0 3,-8 3-2,1 3 2,2-2-3,-1 2-1,2 1 1,-1-2 0,-1 0 2,-5-3-2,4 2 0,-1-3 2,-1-2-2,-3-1 2,6 0 5,1-6 4,8 3-10,0-4-1,0 3-1,0 0-3,0 0-3,0 2 7,0 2 6,0-3 2,0 1 2,0 8-9,0 2 2,0 10 21,0 11-2,11 17-2,2 10 3,1 15-8,6 11-3,1 2-4,3 7 1,-1 8-1,1-1-3,-3 3-3,2-13 0,1-15 3,4-13-3,-4-15-2,3-12 2,-3-16-4,-4-3 4,-2-10-2,-9-6 1,-6-2 0,0-3 2,-3 0-2,0 0 2,0 3 4,0-3 3,0 0 8,0 0 1,0 0-8,0 0-1,0 0-4,0 0-4,0 0-1,0-6-1,0 4 0,-3-1 0,0 0 0,3-1-1,0 4-4,-3-4-5,3 2 1,0-1-15,-3-2 0,3-6-17,0 3 5,0-5-49,9-3-27,36 1-48,10-10-47</inkml:trace>
    <inkml:trace contextRef="#ctx0" brushRef="#br0" timeOffset="-1063.3047">1416-859 263,'0'0'79,"0"0"-32,0 0 11,0 0 17,0 0-14,0 0-26,0 0-35,13-82-7,8 126 7,6 15 3,7 22-1,-4 13-2,2 9 0,4 9 8,-1 6-7,0-2-1,-8-10 0,-4-7 3,-8-11-4,-6-13 1,-6-15-9,-3-17 1,0-8-6,0-14-9,0-12-24,0-6-1,0-3-40,0 0 22,-3-12-61</inkml:trace>
    <inkml:trace contextRef="#ctx0" brushRef="#br0" timeOffset="13600.1931">200 941 135,'0'0'69,"0"0"-63,0 0 21,0 0 44,0 0-17,0 0-3,-45-6-8,45 6-5,0-3-7,0 1-9,0-9-3,7 0 0,34-7-19,27-12-4,20-2 4,21-8 2,21-9-2,17-8 4,9-9-8,9-8 10,-3 1-2,6-1-2,-5 11 0,-16 7-2,-18 13 0,-37 8 2,-27 9-2,-32 8 5,-22 8-2,-5 5 3,-6 1 18,3 4-11,-3-3-12,0 3-1,0 0-5,5 0-30,-5 0-69,3 0-13,-3 3-16,0 6-114</inkml:trace>
    <inkml:trace contextRef="#ctx0" brushRef="#br0" timeOffset="-26430.2902">220-1133 62,'0'0'75,"0"0"-71,0 0 10,0 0 81,0 0-25,0 0-28,0 2-1,0-2 1,0 0-11,0 0-5,6 0 0,47 0-5,27 0-12,26 0-7,17 0 0,7-11-2,-15-5-13,-9-3-9,-17 4 11,-21-3 11,-15 2-3,-15 5 3,-17 1 0,-7 3 1,-8 6 1,-6-4 4,0 3 12,0-2-18,0 4-22,-14 0-64,-13 0-54</inkml:trace>
    <inkml:trace contextRef="#ctx0" brushRef="#br0" timeOffset="-28703.888">1255-2560 185,'0'0'109,"0"0"-79,0 0-8,-224-86 21,173 83-3,-1 3-23,-5 0-8,-4 0 2,-7 1-9,0 15 0,-5 2 4,8 1-6,0 2 5,1 1-1,-1-1-1,2 4 7,-7-1-8,2 3 13,3-3 1,8 1-2,10-6 1,12-1-5,0-2-7,9-1-3,-1 0 9,0 6 2,3 1-10,-4 5 2,1 5 6,-3 1-1,-5 7-2,5 2-2,-2 5 0,6 2 0,5 9 0,8 3-1,5 3-3,5-2 4,3-7-2,0-4-2,0-7 1,7 1 1,10-4-1,4-4 5,-7 3-5,2-7-1,1 1 0,7 0 0,7 0-3,10-2 6,7 6-3,2-5 0,9-1 0,-5-6-3,-2-3 0,-5-2 1,-6-2-8,3-3 6,1-6-1,-1 4-1,3-6 1,4-1 3,4-7-4,10 0 2,9 0-5,8 0-3,7-10-3,3-9 3,-7-5 1,-6 0-7,-8-1 11,-6-1-8,-11 0 9,-7 3-3,-1-6 5,-10 2 4,-1-5 3,-2-1 0,-1-1-3,1-2 1,5-2-2,0-2 2,-5 2 0,2 1-1,-11 0 2,-1 1 1,-5 1-2,-9-5 9,-6 0-3,-3-6 19,0-3-4,0-5-7,-16-4-2,-7-1-5,-9 4 5,-1 6-2,-2 4-2,-3 10-7,2 0 2,1 6-8,-6-1 1,8 0-1,1 4-9,5 1 9,4-2-22,-1 6-33,-8-1-37,-1 0-44,-11-3-74</inkml:trace>
    <inkml:trace contextRef="#ctx0" brushRef="#br0" timeOffset="66833.7564">274-1056 30,'0'0'270,"0"0"-223,0 0-41,0 0 54,0 0 22,0 0-23,0 0-20,-3 0-10,3 0-3,0 0-11,0 3-6,0-3-2,0 0-4,0 0 1,0 0 4,0 0-2,0 0 2,31 0 7,23 0-4,25-16-9,16-6-1,14-8-2,3-1-3,3-2 3,-5-2-9,-11 1 3,-17 7 3,-20 5 3,-18 3 0,-17 11 1,-14 2 0,-9 3 0,-4 3-1,0 0-9,0 0-36,0 0-22,0 0-36,-17 3 10,-10 16-71,-1-5-55</inkml:trace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5:57.00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1471-2438 452,'0'0'97,"0"0"-61,0 0 52,0 0 12,0 0-47,0 0-28,3-28-25,0 28-1,8 0-9,7 28 5,9 10 5,-1 2 7,1 1-7,-6-1-8,-1-4-13,-2-4-6,-4-10-25,-8-4-17,1-10 21,-7-2-28,0-6-52,0 0-79</inkml:trace>
  <inkml:trace contextRef="#ctx0" brushRef="#br0" timeOffset="1318.1869">1857-3070 513,'0'0'132,"0"0"-80,0 0 7,0 0-32,0 0-27,0 0-7,-8 27-1,36 17 8,5 4 4,-1 7-3,-2-3-1,-9 0 0,-1-4-19,-6-8-25,-7-9 7,-4-13 7,-3-7 8,0-8 22,0-3 2,0 0 5,0 0 25,0 0 2,-7-9-22,0-7-12,3 1 0,4 0-7,0-3 6,0-1-34,0-3-14,15-2 21,5 0-11,-2-5 32,-9 2 6,2-1 1,-11 1 7,0 0 12,0-1 9,0 3-5,0 1 7,0 5 9,-14 5-14,8 3 9,-2 6-18,4 2 1,4 3 2,0 0-16,0 0-3,0 0-7,0 0-6,0 19-5,0 8 18,0 6 0,12 4 0,-3 0-3,2 2-4,-5 7-2,1-3-9,-1-6-18,2-15-16,-5-10 10,0-12 36,-3 0 4,3 0 2,1 0 32,4-21 35,-5-16-48,6-6 9,-1-1-13,2 8 13,1 13-16,-2 5-8,-3 13-4,2 5-2,2 0-5,7 0-2,4 4 1,-4 8 8,4 0 5,-6-3-2,3-6-3,-1-3-3,4 0-8,2 0-6,8-22 14,3-8-35,7-4-24,4 3-57,-12 7-80,-13 12-112</inkml:trace>
  <inkml:trace contextRef="#ctx0" brushRef="#br0" timeOffset="523.3888">1744-2550 403,'0'0'169,"0"0"-153,0 0-7,0 0 35,0 0-11,0 0-19,0 0-13,0 0 2,0 0 1,0-3-3,0 3 4,0-2 7,0 2 22,0 0 2,0-6-9,0 0-8,0-4-19,0 2 0,0 4-2,4 0 2,-1-2 0,0 4-1,0-1-2,-3 3 0,0 0 0,8 0-5,-2 0-6,8 15 14,5 8 0,-1 9 0,2-2 0,-5 1 0,-3 4-1,-1-5 0,-4-6 1,-1-2 1,-1-8 0,-5-7-1,0-1 1,3-3 0,-3-3-1,0 0 3,3 0-3,-3 0 1,3 0-1,8 0-5,10-24-28,3-9-38,6-11-8,-7 7-65,-5 0-15,-15 7-49</inkml:trace>
  <inkml:trace contextRef="#ctx0" brushRef="#br0" timeOffset="2398.6479">1744-3401 51,'0'0'75,"0"0"-10,0 0-20,-218 25 1,174-17 17,6 8-36,8 5 21,2 4-29,4 12-10,-3 9-8,3 8 23,4 8-14,-1 6-6,1 2 3,-1 3-3,4 7 0,1 3-1,2 6 1,7 2 0,3 4-2,4-4-1,0 5 2,31-7-3,17-7 1,13-8-3,7-9 0,3-19-18,8-16-13,7-14-11,-1-14 3,4-2 5,2 0-11,-2-21-24,-1-18 15,4-11-7,-4-7 18,4-10 41,-3-3 4,-7-2 36,-3-1-15,-14 1 17,-12-1-17,-15 0 12,-8-4 10,-12 0-11,-15-1 39,-3-3-14,-3-1 8,-45-7-16,-16 3-17,-11-1 28,-18 5-57,1 8 14,1 15-7,-4 21 4,2 20-14,-5 18-8,-15 2-21,-16 57-23,-15 24-19,-1 21-36,-2 6-66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5:50.15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90 1395 67,'0'0'270,"0"0"-225,0 0-27,0 0 52,0 0 11,0 0-19,-92 97-17,92-97-18,0 0-5,0 0-15,6-19 9,45-29-6,31-29-6,34-21 0,27-23-4,25-22-4,12-10-2,7-10-15,-2 4 10,-5 18-16,-21 20 14,-26 24 7,-33 27 6,-36 24 2,-26 22-2,-25 13-2,-13 11-14,0 0-80,-13 0-51,-31 23-136</inkml:trace>
  <inkml:trace contextRef="#ctx0" brushRef="#br0" timeOffset="5123.544">866 741 298,'0'0'38,"0"0"-32,0 0 12,0 0 16,0 0-1,0 0-15,-3 0-2,3 0 17,0 0 5,0 0 0,0 0-7,0 0-11,0 0 4,0-13-20,14-21-4,27-15-13,21-8 9,15-16 1,23-15-5,12-2-11,3-6-20,-6 4 3,-9 7 12,-23 17 3,-12 14 19,-24 17 2,-14 12-1,-6 10 2,-10 3-1,-2 1 3,2 0 0,-1 1 0,1-2 1,1-3-4,3-1 1,2-5-1,-4-1 0,1 1 2,-2-1-2,-4 6 2,-4 5 5,-4 3 30,0-6 17,0 2-25,0-6 10,-12 3-22,-8-7 23,1 0-28,-2-2 4,-2-3-1,-6-8-3,-1-5-2,-1 2 4,4-9-4,-3-2-1,-2-2 1,2-1-5,0-7-4,-2-3 3,6-2-4,-4 2 0,4 5 0,7 11 0,2 9 5,0 3-4,2 6-1,3 7 1,-3 0 0,6 2-1,-2 1 0,1 2 1,-1-2-1,2 2 0,-2 2 0,1 4 0,7 4 0,0 6 2,3 0-1,0 0 1,0 0-2,0 0-1,-5 0 0,5 0 2,0 0-2,0 0 2,0-2-1,0 2 0,0 0 0,0 0-1,-3 0-3,0 0 1,3 0-1,-3 0-2,3 0 0,-7 0-3,-4 18 1,-6 12 8,-7 10 5,-3 3-4,-7 3 0,-6 10-1,-9 7 0,-5 11-1,-4 5 1,1 1-3,-5-6 7,4-7-4,1-3 1,5-5 1,1-5-2,1-2 1,5-2-1,4 2-1,3-7 1,1 3 4,-1-7-4,1 8 0,-7 4 0,-8 4 0,-2 10 1,-8-4-2,4 3 0,4-7 1,7-6 3,9-9-3,5-8 0,7-10 0,11 0 0,0-11-2,6 0 2,-2 4 0,-3 0 1,-5 8-1,-10 6 1,-1 7 0,-5 4-1,-1-4 0,8-3 0,7-10 0,8-9-1,7-9 1,1-4-2,5-1 1,0-4-3,0 0-2,0 0 2,0 0 0,0 0 2,0 0 1,0 3-1,0-3 1,0 7 1,0 2 0,0 3-2,5 1 2,11-2 0,8 5-2,7-2 2,7 5 0,2 6 1,9 1-1,1 14 0,-2 9 0,-4 7 1,-6 6-1,-5-3 0,2-7 2,-5-3-2,-2-9 1,2-8-1,-3-5 1,-6-8 0,-1-3-1,-2-7 0,-6-5 0,-4-1-6,-5-3-10,1 0-12,-4 0-2,0 0 0,0 0-22,0-28-200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5:47.32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-2423 1981 201,'0'0'132,"0"0"-42,0 0 16,0 0-43,0 0-39,0 0-24,-20-7 0,20 39 0,23 10 5,-2 5 4,7-2-7,-4 6 0,-3 0-1,-1 1 0,-4-1-1,-5-6-11,-2-10-17,-1-14-6,-4-9 17,-1-12 6,-3 0 11,3 0 7,-3 0 59,0-19-4,0-11-48,0-3 32,0 7-16,0 8-15,6 6-2,5 4-13,10 1-3,3 7-2,2 0 2,4 0 2,-1 0-7,-5 0-2,-7 5 1,-4 3-9,-10 5 1,-3-2 3,0 5 8,0 6 6,-21 2 0,-9 0-4,-11 3 3,3 5-25,-1-5-54,1 1-79,3-5-206</inkml:trace>
  <inkml:trace contextRef="#ctx0" brushRef="#br0" timeOffset="31830.9668">-2214 2710 172,'0'0'29,"0"0"-26,0 0-3,0 0 7,0 0 14,0 0 7,0 0 4,-59 7-16,59-7-4,0 0-7,0 0-5,0 0-1,0 0 1,0 0 1,0 0-1,0 0-1,0 0-16,0 0-36,0 0-62,0 0-24</inkml:trace>
  <inkml:trace contextRef="#ctx0" brushRef="#br0" timeOffset="-489.7477">-2685 2502 427,'0'0'202,"0"0"-175,0 0-26,0 0 16,0 0-16,0 0-1,11-9-13,5 6 4,13 0 0,-5-5 0,-9 3-25,-3-4-8,-9-1 42,-3-1 6,0-2 3,0 2 2,-15-5 12,-4 2-7,-1 4 10,6 3-16,2 3 12,6 4-5,3 0-17,0 0 0,0 7-13,-1 23 5,0 10 7,4 1 1,0-1-5,0-7-24,4-9-17,27-11-33,13-13-31,10 0-57,5-10-17</inkml:trace>
  <inkml:trace contextRef="#ctx0" brushRef="#br0" timeOffset="-1081.984">-3108 2964 32,'0'0'576,"0"0"-524,0 0-41,0 0 32,0 0 16,0 0-23,0 0-21,27-27-13,-21 27-2,2 0-1,5 0-5,4 30 5,4 10 2,-1 5 1,1 4-2,0 2 4,-9-6-3,6-1 0,-7-7-1,-5-10 1,1-6-1,-7-9 0,0-5 0,0-4 1,0-3-1,0 0 4,0 0 2,0 0 2,0-10 2,0-23-3,-18-10-6,-1-10-1,-6-7 5,1-5 2,-3-7-6,0 6 1,0 8-1,3 5 2,4 13-3,5 10 2,6 10 0,1 2-1,5 8-1,-1-1 0,4 6-3,0-7 0,0-1 1,0-2-4,0-3 3,7-4-7,10 1 3,4 0 3,-4 5 0,-1 0 3,-2 8-3,-7 4-2,1 4-6,-2 0-24,0 0-48,9 0-3,-1 23-56,-8-2-26</inkml:trace>
  <inkml:trace contextRef="#ctx0" brushRef="#br0" timeOffset="-862.1789">-2954 2869 197,'0'0'342,"0"0"-287,0 0-42,0 0 14,0 0 4,0 0-31,41-35-2,-17 16-22,-4 3-22,4 0-67,-3 1-49,-9 0-114</inkml:trace>
  <inkml:trace contextRef="#ctx0" brushRef="#br0" timeOffset="8899.9694">-1648 862 283,'0'0'139,"0"0"-99,0 0-4,0 0 45,0 0-7,0 0-19,-21-19-27,21 19-22,0 0-6,0 13-13,0 36 9,10 16 4,10 14 4,7 6-4,5 1 1,-2 0-2,0-6 1,-2-7-21,-1-8-2,-3-8-2,-7-13-6,-4-11-1,-5-14-4,-5-8 17,-3-6 9,0-2 10,0-3 6,0 0 2,0 0 15,-18 0-23,-12 0 4,-8 0-7,0-3 6,8-7 3,10 4 9,10-1-10,2 6 12,8-2-17,0 3-3,0 0-3,0 0-5,0 0-4,4 0 10,19 0 5,9 0 5,-2 0-5,2 0-5,-6 0-4,1 0-9,-3 0 5,-3 0 5,-4 0-17,-8 0 16,-1 0-45,-4 0 33,-1 0-23,-3 0-27,0 0-39,0 0-31</inkml:trace>
  <inkml:trace contextRef="#ctx0" brushRef="#br0" timeOffset="13114.1742">0 249 456,'0'0'127,"0"0"-101,0 0 10,0 0 20,0 0-26,0 0-21,-11-9-9,11 9-10,11 30 10,13 10 2,3 7 2,1 1-2,-4 5-2,-1 1-6,1 2-22,-3-4 5,-1-6-16,-4-12 4,-5-10-14,-5-15 18,-2-6 18,0-3 13,-4 0 6,0 0 34,0-9 29,0-25-61,0-9 12,-20-6 22,-12-3-7,-1-6-4,-8 1-13,6-8-7,11 4 5,4 6-12,10 5 2,2 14 0,5 8-3,3 9-2,0 1-1,0 3-1,0 2 0,8-3-3,2 2-1,7 1-8,-4 2-4,7-3-7,-2 12 0,-1-1-24,4 3-25,-1 0-36,-2 0-11,-12 8-24,-6 21 4</inkml:trace>
  <inkml:trace contextRef="#ctx0" brushRef="#br0" timeOffset="13311.8768">212 326 384,'0'0'202,"0"0"-180,0 0-3,0 0-2,0 0-17,0 0-23,57-62-16,-16 41-63,-3 2-41,0-2-83</inkml:trace>
  <inkml:trace contextRef="#ctx0" brushRef="#br0" timeOffset="13668.8887">552 93 342,'0'0'205,"0"0"-164,0 0 13,0 0 19,0 0-32,0 0-30,0 0-6,0 0-5,0 0-7,6-3-24,2-3-28,9-1 28,-4-5 31,1 0 2,-4 0 0,-3-1 6,-7 1 8,0 2 5,0-1-7,0 4 12,0 4 5,-7 0-1,-6 3-24,-5 0-5,1 0-1,-3 6-3,-1 22 1,8 2 1,5 3 0,8-1-1,0-4-22,0-7-27,24-2-10,11-11-23,3-4-71,3-4-29,-5 0-43</inkml:trace>
  <inkml:trace contextRef="#ctx0" brushRef="#br0" timeOffset="14142.3954">804-309 159,'0'0'223,"0"0"-149,0 0 31,0 0-21,0 0-4,0 0-44,-34-89-36,34 89 0,0 4-9,0 22 1,6 18 8,19 5 8,2 3-5,0 2-3,-3 0-44,-4-3-24,1-2-19,-7-12-19,-8-13-7,1-13 17,1-10 96,-8-1 17,0 0 114,3-5 32,-3-23-97,3-2 13,3-4-36,1 7-3,7 5-31,0 4-9,3 9-1,2 4 0,2 5-8,-4 0-9,4 5-9,-1 12 19,-5 5-8,-9 0 13,-3 0-9,-3-2 5,0-2 5,0 4 2,-9-4 2,-20 1-2,-4 3-5,-2-4-27,-1-6-50,4-5-96,8-7-133</inkml:trace>
  <inkml:trace contextRef="#ctx0" brushRef="#br0" timeOffset="35224.4871">757-287 70,'0'0'104,"0"0"-31,0 0-7,0 0 15,0 0-5,0 0-18,0 0 7,-14-25-33,14 21-14,0 4 13,0 0-15,0 0-11,0 0-5,0 0-2,0 0-3,0 0-1,0 0-2,0 0 0,0 7 7,0 12 1,6 6 2,8-1 1,-1 0-3,-2 3 1,6 5-1,-4-2-5,1 4-3,1-1-1,-6-3 2,2 2 0,-5-11-3,4-2-5,1-3-6,-5-11-13,1 2 18,-3-2 8,-1-2-7,-3-1 8,0-2-2,0 0 1,4 0 4,-4 0 4,0 0 4,0 0 4,0 0 13,0 0 16,0 0-22,0 0-14,0-14 0,0-5 1,0-2-2,0 0-1,0-3-2,0 2 3,0 0 0,0 6 3,0 6 0,0-1 0,0 3 0,0 2 1,0 0-4,0-1-10,12 1 4,6 6 0,2 0-6,4 0 8,0 0 0,4 0-1,-1 6 3,0 9-12,-4-3-1,-2 4-18,-7 0 9,-1-1 10,-8 0 1,-2 4 13,-3-4-12,0-1 12,0 2 7,-11 0 0,-10-4-7,-3-3-6,4 0-35,-1-6-96,1-3-108</inkml:trace>
  <inkml:trace contextRef="#ctx0" brushRef="#br0" timeOffset="36707.2273">194 97 43,'0'0'67,"0"0"-38,0 0 32,0 0 15,0 0-19,0 0-24,-6 0-10,6 0-6,-5 0-2,-1 0 5,0 0 2,-2 0 2,-2 0-5,-4 0 9,-2 0-2,-1 0-16,-1 0 5,9 0-10,-2 0 1,11 0 1,0 0-7,0 0-7,0 0-6,0 0-12,0 0-15,11 0 37,5 0 3,-2 0-12,-4 0 12,-3 0 2,-3 0-1,-1-7 2,0 1 9,-3-7-5,3 7-4,-3-1 7,3 2 0,2 5-3,-5 0-4,0 0-3,0 0-5,0 0-2,0 0 2,0 0-4,0 0-2,0 0-5,0 9 15,-14 13 0,-13 3 2,0-4 1,2-4 3,9-4-5,2-5 1,7-1 2,-1 0-3,5-2-3,3 2 3,0-3-1,0-2 0,0 1-1,0 0 2,0-3-2,0 7 2,0-4 3,0 2-1,0 4 0,8 4 4,2 1-1,4 12 0,2 1 2,-2 5-2,0-2-3,-1-5 0,1-1-1,3-10 1,-4-1-2,4-3-2,-2-4-1,-6-3 3,2-1-14,-4-2 13,-1 0-4,-3 0 1,2 0 4,-5 0 0,0 0 3,0 0 6,0 0-9,0 0-18,-11-8 3,-2 0-16,-1 0-12,3 2-54,1-2-48,4 0-21</inkml:trace>
  <inkml:trace contextRef="#ctx0" brushRef="#br0" timeOffset="36912.8489">126 408 223,'0'0'116,"0"0"-70,0 0 32,0 0-14,0 0-44,0 0-20,-7-21-28,7 9-63,20-6-28,1 3-72</inkml:trace>
  <inkml:trace contextRef="#ctx0" brushRef="#br0" timeOffset="14796.1711">1342-551 404,'-81'183'238,"81"-183"-203,0 0-16,0 0 48,0 0-19,0 0-39,0 0-9,6 0 0,21-5 9,5-20 0,1 4-7,-3 0 0,-5 5-2,-12 4 0,-2 5-11,-8 2 5,0 5-6,-3 0-15,0 0-29,0 0-60,0 0-138</inkml:trace>
  <inkml:trace contextRef="#ctx0" brushRef="#br0" timeOffset="14454.1204">1342-551 176,'0'0'120,"0"0"-83,0 0 25,0 0 44,0 0-10,0 0-33,8-37-6,-8 37-20,0 0-14,0 0-11,0 0-4,0 0-8,0 0 0,0 0-21,0 0-31,0 0-47,0 3-37,0 13 63,0 2-75,0-2-48</inkml:trace>
  <inkml:trace contextRef="#ctx0" brushRef="#br0" timeOffset="14636.8384">1342-551 404</inkml:trace>
  <inkml:trace contextRef="#ctx0" brushRef="#br0" timeOffset="723.1863">-1911 2878 714,'0'0'94,"0"0"-91,0 0-3,0 0-1,0 0-13,0 0 14,24 83 0,-4-32 2,-4 0 0,5 3-2,-7 0-4,-4-6-11,-6-2 1,-4-13 1,0-12 1,0-14 9,0-7 3,0 0 8,0 0 23,0-21 9,-17-17-21,0-10 16,-1-11-9,1-5 0,4-1-21,-1 8 3,8 7-7,2 17-1,1 11 0,3 13 1,0 9-1,0 0-3,0 0-1,0 0 0,0 0-5,0 0-11,7 0 11,13 4 5,1 10-10,-4 9 3,-4 0 2,-2 6 1,-8-2-1,3-6-2,1-5 4,-7-7-5,4-7 3,-4-2 6,0 0 3,0 0 2,0 0 4,0 0 21,0-27-2,0-10-17,0 1 8,0-4-7,0 0-9,0 7 5,0 7-4,7 12 0,-1 7-1,-6 7-3,3 0 3,5 0-9,5 4-6,7 23 15,4 3 0,0 8 0,-1-12-6,-2 5-9,-1-6-6,-2-2-8,-1-2-24,-3-10-24,-4-3-49,-1-3-22,6-5-12,-1 0 26,-2-13 37</inkml:trace>
  <inkml:trace contextRef="#ctx0" brushRef="#br0" timeOffset="1080.2012">-1462 2787 51,'0'0'105,"0"0"14,0 0 0,0 0-12,0 0-16,0 0-25,0-62-18,0 62-30,-3 0-6,-7 0-8,-1 21-4,2 5-1,9-3 0,0-2-1,0-3-1,0-10-11,0-2-19,0-6 6,9 0 13,2 0 10,-1 0 8,-1-3 10,-1-19 13,-5 1 9,-3 0 2,0 5-1,0 4-15,0 5 11,0 7-8,0 0-25,0 0-2,0 0-12,4 4-9,2 21 13,5 2 6,-1 0-31,-3-3-17,3-5-29,-4-3-37,2-11-71,-5-1-59</inkml:trace>
  <inkml:trace contextRef="#ctx0" brushRef="#br0" timeOffset="1182.084">-1462 2787 337</inkml:trace>
  <inkml:trace contextRef="#ctx0" brushRef="#br0" timeOffset="1530.9996">-1462 2787 337,'85'-126'119,"-85"117"-51,4 3 7,10 3-33,10-2-25,-1 5-16,1 0-2,3 0-2,-7 8-3,-2 10 1,-1-3 2,-7-2-18,-7-4 0,2-4-4,-5-5 25,0 0 8,0 0 34,0 0 14,0 0 4,0 0-40,-15-8-19,9-14-1,-2-2-3,8-4-45,0-2-33,0-1-36,8 1-11,16-1-45,-1 0 6</inkml:trace>
  <inkml:trace contextRef="#ctx0" brushRef="#br0" timeOffset="1909.2485">-1079 2376 48,'0'0'140,"0"0"22,0 0-54,0 0 8,0 0-53,0 0 17,0-45-21,0 45-30,0 0-17,0 0-12,0 0-3,0 0-7,0 19 2,0 11 6,0-9-68,9-5-11,8-8-42,7-5-34,-3-3 14,-1 0 73,-10-6 43,-2-15 27,-8-7 30,0 0 121,0-7-26,0-3 7,-15-3-56,-5-1-19,2 4-20,9 6 10,1 13-7,8 10-2,0 9-11,0 0-27,0 0-2,0 4-11,0 26 1,17 10 12,7 5 1,5 1-1,-6-3-14,-2-3-9,-1-10-13,-4-9-16,-5-10 27,-4-6 8,-4-5 12,-3 0 5,0 0 0,0 0 42,8 0-1,1 3-32,5 5-7,7-3 7,-5 1-9,4 4 0,-2-4-1,2 0-26,-6-6-25,2 0-35,-2 0-66,1-4 2,-3-22-84</inkml:trace>
  <inkml:trace contextRef="#ctx0" brushRef="#br0" timeOffset="6255.138">-669 1382 114,'0'0'94,"0"0"-39,0 0 29,0 0-3,0 0-36,0 0-23,0 0 10,12-5 2,-12 5-14,0 0-13,0 0 0,0 0 1,0 0 5,0 0 3,0 0 1,0 0 3,0 0 1,0 0-8,0 0 10,0 0-11,0 0-8,0-7-4,0-4-19,0-2 18,0-3-17,3-2 4,11-1 1,-1 2 9,-2 1-2,1 4 4,-4 8 2,-5 4-3,0 0-2,4 0-2,1 0-4,-2 8 1,4 10 9,-3 4 1,-3-5 1,-1 4 0,-3 4 0,0 2 5,0-1-1,0 1-5,0-5 1,0-4 1,0-2-2,0-4 1,3-4-2,3 2 2,2-2-2,-2 0 0,6-5 0,-9 0-3,3-3 4,-3 0 0,-3 0 4,0 0 1,0 0 0,0 0-2,0 0 18,11 0 2,2-19-1,4-6-20,1 4-2,-1 2 3,-4 8-3,-5 4-3,-5 1 0,-3 6-6,0 0-14,0 0-4,3 0-20,-3 0-82,0 0-156</inkml:trace>
  <inkml:trace contextRef="#ctx0" brushRef="#br0" timeOffset="2208.8738">-572 1984 421,'0'0'125,"0"0"-44,0 0 29,0 0-36,0 0-31,0 0-11,-41 0-16,41 0-1,0 0-7,0 0-7,0 0-1,0 0-5,20-10-6,31-14 3,25-12 8,9-12 8,-1-1-7,-11 4 0,-20 5-1,-15 12 4,-17 12 0,-18 16 0,-3 0-4,0 0-17,-14 0-29,-34 26-55,-17 15-214</inkml:trace>
  <inkml:trace contextRef="#ctx0" brushRef="#br0" timeOffset="3663.989">-917 1648 112,'0'0'354,"0"0"-311,0 0-39,0 0 50,0 0-6,0 0-22,0 18-7,0-18 7,0 0 4,0 0-7,0 0-7,0 0 5,0 0-2,0 0 0,0 0 1,0 0-12,0 0-2,0 0-6,3-4 3,5-5-3,2-3-1,4 3-10,-1 2 11,-2 4-3,-2 3-7,2 0 0,-4 0-3,2 10 8,-1 8 3,-2 6 0,-6 4 0,0 2 2,0-3 1,0 2 0,0-10 0,0-11 1,0-2-2,0-6 1,0 0-1,0 0 0,0 0-3,11 0-24,13 0 16,3-12-32,3-15-21,5-4-26,-5-6-37,-6-3 24,-4 0-76,-6-2 31</inkml:trace>
  <inkml:trace contextRef="#ctx0" brushRef="#br0" timeOffset="4077.9528">-555 1346 88,'0'0'191,"0"0"-96,0 0 22,0 0-13,0 0-48,0 0-10,0 0-5,0 0-6,0-2-8,0 2-17,0-4-1,0 2 0,0-3-3,0 0-3,0 2-3,0-8-1,0 3-7,0 0 4,0 3-1,0 4 3,0 1 2,0 0 0,0 0-3,0 0-7,0 20-7,0 17 17,0 12 2,0 4-2,0-7 3,0-3-1,0-16-2,0-2 0,0-10-5,0-4 3,0-4-8,13-7-17,7 0-7,4 0 13,8-15-19,-2-14-35,0-4-3,-5-5-23,-9-1-74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6:03.71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81 837 86,'0'0'226,"0"0"-192,0 0-20,0 0 59,0 0 2,0 0 2,-82 49-44,82-49-12,0 0-5,0 0-6,0 0 3,0 0-4,0 0 5,0 0 4,0 0 2,0 0-15,38-19 5,36-27 22,35-24-25,32-15-3,22-15 2,7-7-6,1-2-2,-11 7-5,-28 13 7,-23 19 0,-34 21 0,-29 21 1,-27 16-1,-12 10 0,-7 2 2,0 0 1,0 0-3,0 0-2,0 0-8,0 0-25,-11 8-60,-9 11-98,-1 2-115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6:06.83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 contextRef="#ctx0" brushRef="#br0">-77-558 746,'0'0'39,"0"0"-39,0 0-18,0 0-12,0 0 15,0 0 12,58 34 3,-7 8 2,8 7-1,-2 4 0,-5-4-1,-4 2-1,-13-7-11,-8-7-10,-14-13 9,-6-11 11,-7-10 2,0-3 2,0 0 10,0 0 33,0-16 11,-23-24-47,-9-9-6,-6-4-3,-2-4 3,2-4-1,0-3-2,8 2-1,6 6 1,10 8-4,4 7 1,10 11 1,0 9-9,0 6 6,0 3-5,13 2-7,8 2 6,-1 0 6,1 8 0,-4 0-2,4 0 2,-12 0-12,6 8-1,-9 11 6,0 10 2,-1 1 5,-5 4-6,0 1-7,0 1 1,-24 6-38,-10 2-73,-5-10-52,-5-12-68</inkml:trace>
  <inkml:trace contextRef="#ctx0" brushRef="#br0" timeOffset="-614.3249">8 323 389,'0'0'117,"0"0"-104,0 0 13,0 0 14,0 0 13,0 0 1,0 0-29,-9-32-25,9 32-1,6 0-5,21 6 6,0 20 2,5 6 0,-5 6-2,0 2 0,-3 1 2,-1-1-2,-5 0-5,-7-2-2,-5-12 0,1-7-8,-4-13 6,2-6 9,-5 0 4,0 0 5,0 0 15,0-9 15,0-25-28,0-6-9,-15-6 1,-5-5 4,2-1-6,-2-4 3,4 10-2,-2 6-2,-2 13 1,5 5 3,3 4-1,1 6-2,4 2 5,7 8-6,0-2 0,0 1-1,0 3-4,0 0-15,10-4 1,22 4 10,-2 0 3,5 0-3,-5 0 1,-6 0 2,-4 13 4,1 9-4,-7 5-1,-1 4 1,-2 2 5,-5-8-3,-3-2 0,5-12 2,-1-8-2,-4-3 2,0 0 1,-3 0 1,3 0 0,5 0 5,-2-11 19,4-26-1,1-15-18,-1 1 5,-2 2-2,1 1 7,-3 8-10,2 10 4,-1 8 0,-1 10 7,-1 9-13,1 3-3,7 0-7,7 0-2,15 12-2,3 16-4,7 5-7,-4 1-16,-1 4-77,-5-12-77,-8-4-144</inkml:trace>
  <inkml:trace contextRef="#ctx0" brushRef="#br0" timeOffset="1304.578">70-1534 195,'0'0'79,"0"0"-72,0 0 24,0 0 41,0 0-13,0 0-16,-3-14 7,3 14 1,-3-4 3,-2 4-7,2-1-16,-3-3-27,3 4 14,3 0-10,0 0-8,-4 0-1,0 0-2,-3 5-8,4 13 3,3 14 1,0-5 0,0 8 5,0-3-9,14 0 9,10-1 1,-3-3-9,3-5-1,-1-4-1,4-4 0,3-3-9,5-10 0,0-2 7,-1 0 7,-3 0-2,-1 0-1,-12 0 10,-5-2 6,-9-4 4,-4-7 8,0 5 7,0-7-24,-4 0 5,-9 3-6,-1 2-8,7 2-8,-1 3-2,8 5-99,0 0-104</inkml:trace>
  <inkml:trace contextRef="#ctx0" brushRef="#br0" timeOffset="29977.6924">1011 3573 513,'0'0'212,"0"0"-187,0 0-18,0 0 33,0 0-20,0 0-20,3-5-8,10 5 4,12 0 4,-1 0 5,-3 0-4,-1 5-1,-4 1 0,-5-1 0,-1 6 0,-7-3-2,2 5-6,-2 3 2,-3 2 3,0-3-5,0-2-3,0-4 6,0-5-1,0-4 6,0 0 0,0 0 3,0 0 0,0 0 7,0-4-7,-8-21 1,2-2 9,-1-5-2,7-3-11,0 0 0,0 5-3,0 3 3,7 11 0,-1 6-2,2 4-4,-2 6 2,4 0 1,1 0 3,-2 0 0,2 0-2,-4 4 0,-1 3-2,-1 1-4,-2-2-2,-3-6 5,0 4 5,0-4 0,0 0 4,6 0 3,1 0-3,4-16 8,10-16-7,2 2-5,4 2 1,0 16-1,2 9 0,-5 3-9,-1 3 1,-2 26 8,-4 1-1,-7 0-9,-4-5-22,-2-10-13,0-4-7,-4-10-62,0-1-32,0 0-7</inkml:trace>
  <inkml:trace contextRef="#ctx0" brushRef="#br0" timeOffset="29303.3653">610 3673 509,'0'0'183,"0"0"-164,0 0-7,0 0 19,0 0-21,0 0 2,85 38 4,-53-14-12,-2 2 0,-6-4-3,-3 4-1,-7-1-17,-1-4-40,-5-4-8,-5 1-42,-3-10-35,0-2-108</inkml:trace>
  <inkml:trace contextRef="#ctx0" brushRef="#br0" timeOffset="29056.6947">505 3783 462,'0'0'248,"0"0"-229,0 0-18,0 0 9,0 0-2,0 0-8,0 0 4,54 16-3,-30 6 8,-4 3-4,1-2-1,-4-1-4,-4-3 2,-2 3 2,-4-7-4,0-1 1,-3 5-1,-1-6-1,-3 0-16,0-2-11,0 0-19,0-6-27,0-5-79,-3 0-66</inkml:trace>
  <inkml:trace contextRef="#ctx0" brushRef="#br0" timeOffset="30899.2144">1260 3107 388,'0'0'55,"0"0"-43,0 0 18,0 0-2,0 0-3,0 0-11,-157-96 9,116 96-9,-10 0 0,-4 0 1,1 11 1,-2 10 0,2 1 15,-1 5-6,4 2-9,0 9-2,2 3-10,1 1 6,7 12-10,5 0 2,1 7-1,8-3 0,0 1 2,1-3-3,7 0 0,5-4 1,0-1-1,7-3 4,4-5-3,3 0-1,0 0 0,0-5-3,0 10 3,21-5 3,3 2-3,-1 2 4,4-8-4,0-3 0,2-1 0,4-8-2,5-8 1,7-4 0,6-11-8,10-4 9,11 0-8,4-11 2,2-18-5,7-9 4,-2 2-7,-4-4-6,-11 3-3,-14 6-4,-6 5 17,-13-3 0,-8 4 0,-3 1 20,-4-5-7,-2-4-2,-1-4-1,-7-3 6,4-9-6,-11-2 6,3-5 1,-6 1 3,0 4 6,0 1-4,0 6 16,-12-3-4,-17 5 7,-11-3-10,-4 6 9,-15-1-10,-3 0-5,-3 5-7,-3-6-8,0 1 4,3 9-3,9 3-1,12 10 0,11 10-2,-2 8-15,-6 5-23,-20 48-76,-24 14-125,-19 7-81</inkml:trace>
  <inkml:trace contextRef="#ctx0" brushRef="#br0" timeOffset="35094.2135">1225 3481 128,'0'0'114,"0"0"-89,0 0-17,0 0 35,0 0 9,0 0 1,0 0-17,-36 0-10,36 0 1,0 0 0,0 0-3,0 0-2,0 0 1,0 0-4,0 0-4,0 0-6,0 0-2,0 0-2,0 0-5,0 0 0,0 0-1,0 9-5,0 13 6,0 5 1,3 10 1,6 3 2,2 3-3,-7-7-1,2-4-7,-3-8-9,-3-13-1,5-4 9,-5-3 8,0-4 0,0 0 8,0 0 26,0-22 1,0-11-21,0-12 21,0 4-6,0-2-8,0-2-11,0 1-10,0 9 2,0 11-2,0 8 0,0 5-2,0 4 1,6 6-3,4 1 1,1 0-6,3 0 1,-4 0-2,4 0 5,-4 1-2,1 9-3,-5 5-1,0 1 1,1-4 3,-7-3 5,4 1-3,0-8 4,-4 1 1,3-3 0,0 0 1,-3 0 1,3 0 1,-3 0 1,3 0 9,-3-15 11,0-13-17,5 1-3,-2-7 8,0 1-5,4 4 2,1 7 4,-5 11-5,0 8-3,0 3-5,4 0-9,7 0 3,0 14 6,2 0 5,1 4-2,-6-6 1,-1 0-2,0 2-2,-3-6-18,0 2-31,4-2-29,-2-5-57,-2 3-72</inkml:trace>
  <inkml:trace contextRef="#ctx0" brushRef="#br1" timeOffset="57953.5533">810 4330 128,'0'0'80,"0"0"-56,0 0 27,0 0 16,0 0-11,0 0-7,0 0-18,-94 61-12,94-61-3,0 0-1,0 0 16,0 0 4,0 0 0,0 0 1,0 0-3,3-24-10,18-13-20,14-12 5,6-8-3,16-15 3,8-4-3,11-4 5,2 4 0,-2 2-1,-11 11 2,-8 15-1,-16 12-7,-9 9-2,-14 11 1,-9 10-2,-6-1-1,-3 7-10,0 0-20,0 0-8,0 0-28,0 0-6,0 4-16,-20 17-20,-10 14-42,-8-3-66</inkml:trace>
  <inkml:trace contextRef="#ctx0" brushRef="#br1" timeOffset="58253.5607">771 4309 228,'0'0'153,"0"0"-121,0 0 13,0 0 36,0 0 5,0 0-24,0 0-25,-11 3-8,11-3-3,0-7-5,32-29-16,16-9-2,20-17-1,11-9-1,13-6 1,3-3-1,2 4-1,-13 6-2,-11 11-5,-19 17 3,-19 14-2,-22 16-10,-13 8-15,0 4-38,-3 0 15,-39 30-75,-15 10-150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3:58.0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226-1121 76,'0'0'65,"0"0"-64,0 0 18,0 0 34,0 0-16,0 0-19,-9 0 8,9 0 4,0 0 11,0 0 6,0 0 9,0 0-4,0 0-1,0 0-13,-3 0-7,3 0-9,-5 0-10,2 0-1,3 0-7,0 0 0,0 0-4,0 0 2,0 0-1,0 0 1,0 0-1,0 0-1,0 0 0,0 0 1,0 0-1,0 0 0,0 0 0,44 0 1,29 0 4,18-10-5,19-4 2,-1-2-2,3-3-1,-9 1-3,-5-4-3,-10 1 4,-17 0 3,-12 6 0,-18 5 0,-14 1 1,-7 6-1,-14-2 0,2 0-1,-5 5 1,-3 0 0,0 0 0,0 0-2,0 0-2,0 0-10,0 0-30,0 0-17,0 0-54,-6 0-5,-25 0-76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11.8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931 3113 325,'0'0'150,"0"0"-125,0 0 15,0 0 23,0 0-34,0 0 5,0 0-22,0-28-3,0 22 3,0-2-3,3-1-1,0-4-8,0 0 5,5 2-1,1-5-4,6 2 0,-3 3-2,9 3 2,-1 5-7,4 3 6,-3 0-2,-4 0 1,-3 11-2,-7 19 2,-7-4-1,0 7 3,0 2 0,-7-2 2,-13 4-1,2-7 1,4-2-2,1-2 0,10-8 1,3-4-1,0 2-1,0-1-1,0 0 2,0-5 0,3-2-1,10 3-1,1-8-5,4 2-3,-1-5 5,4 0-4,5 0-6,4 0-22,8-19-2,3-7-6,1-9-43,-6-4-57,2-5-76</inkml:trace>
  <inkml:trace contextRef="#ctx0" brushRef="#br0" timeOffset="520.3897">1482 2880 480,'0'0'78,"0"0"-49,0 0 62,0 0-40,0 0-40,0 0-10,-9-17 6,26 7 0,10 1-6,0 1 0,0 1-1,-10 3 0,-3 4-3,-7 0 3,-1 0 1,-6 0-1,3 0-3,-3 0-1,0 11 3,0 8 2,0 3-2,-6 0 3,-9 4-2,6-9 1,3 4-1,6 0-2,0 4 2,0-3-2,0 5 0,30-1 0,4-5 1,8-1-1,-3-4 2,-1-3 0,-6-5 0,-13 3 0,-5-6 0,-11 0-2,-3 3 1,0-2-3,-21 3 4,-15-1 1,-13 2 2,-11-2-3,-2 3-3,-2-3-23,8-1-46,15-3-121,17-4-150</inkml:trace>
  <inkml:trace contextRef="#ctx0" brushRef="#br0" timeOffset="1292.8269">2021 2963 344,'0'0'96,"0"0"-31,0 0 46,0 0-38,0 0-29,0 0-8,-11-5-4,11 5-15,0-4-9,0 4-6,0-3-2,3-4-6,35-4 6,9-4 0,9-4-2,-6 4-2,-2 2-6,-13 5 6,-15 0-3,-10 3 0,-7 5-8,-3-3 0,0 0-5,0 3-65,0 0-98,-10 0-79</inkml:trace>
  <inkml:trace contextRef="#ctx0" brushRef="#br0" timeOffset="1859.5337">2543 2696 385,'0'0'96,"0"0"-46,0 0 42,0 0-43,0 0-36,0 0-8,0-16-1,0 16-3,0-2 1,0-4 8,0 0 2,0-2-8,0-2 21,0-3-11,0 2-14,3 1 0,9-4 2,3 3-4,-1 3 1,2 1-2,-2 7 2,3 0-3,-4 0 3,-2 0-1,-5 3 2,2 16-1,-5 6 1,0 2 0,-3 0 1,0 1-1,0 3 0,0 2 0,0 1 0,-17 1 0,-7-5 0,1-6 4,2-3-3,10-7 7,5-11 1,3 2-4,3-5-1,0 3-1,0-3-3,0 0-6,6 0 5,22 0-3,17 0-7,2-3-9,0-23-4,4-4-16,-7-3-6,-3-4-40,-3-3-5,-11 1 1,-3-4-58,-10-2 13,-4 7 53</inkml:trace>
  <inkml:trace contextRef="#ctx0" brushRef="#br0" timeOffset="2186.4074">3023 2462 54,'0'0'105,"0"0"4,0 0-11,0 0 28,0 0-31,0 0-51,0-13-25,0 26-18,0 29 10,0 13 15,-5 0-10,-1-3-10,6-3 0,0-5-6,0-11 2,0-2-2,0-7-7,0-5-25,0-8 2,14-4-11,10-4 23,0-3-19,2 0 11,1 0 19,-6-13 6,-7 2 1,-8-2 5,-6 2 3,0 8 34,0-4-15,-20 3-27,-17 4-13,0 0-22,2 0-16,8 0-42,10 0-29,17 0-159</inkml:trace>
  <inkml:trace contextRef="#ctx0" brushRef="#br0" timeOffset="2702.9142">3236 2142 10,'0'0'448,"0"0"-343,0 0-51,0 0 10,0 0-50,0 0-14,-12 9 0,12 41 1,3 1 2,14 4 0,-4-2 1,1-4-3,-4-7-1,-6-4-1,-4-2-16,0-5-19,0-10 10,0-6-14,-4-7 4,0-8 26,4 0 10,0 0 8,0 0 6,0-8-9,0-16 10,0-4-15,15-1 0,2-3 3,-7 2 1,4-2 0,-5 0 11,-1-1-3,2 3 9,-1 0 4,2 2 14,3 8-9,-7-2-14,-4 12 16,0 7-8,-3 1 1,0 2-11,0 0-14,0 0-1,0 0 0,6 0-4,5 2 2,4 20 1,-3 11-17,3 10-25,-12 13-28,-3 11-63,0 3-195</inkml:trace>
  <inkml:trace contextRef="#ctx0" brushRef="#br0" timeOffset="30838.1344">-255 3546 204,'0'0'28,"0"0"-22,0 0 13,0 0 11,0 0-15,0 0-3,37-163-8,4 112 9,8-5 2,4-12-6,9-5-8,-5-4-1,5-2 1,-7 7 1,-11 9-1,-3 4 2,-14 17-1,-6 6-1,-9 9 1,-4 19 0,-8-1 5,0 9 1,0 0-3,0 0 7,0 0 6,0 0-9,0 0-5,0 0-4,0 0 3,0 0-3,0 0-1,0 0-4,-20 9 4,-4 13 2,3-4-1,4-1 0,3 1 0,4-13 0,7-2 2,0 3-4,3-6 2,0 0 0,0 0 3,0 0 3,0 0 9,0 0 19,0-14-20,6-9-11,8-5 12,-1 4 11,1 3-9,-1-1-7,-5 14 2,-2 1-8,-3 3 1,-3 4-5,4 0-2,3 0-8,3 14 2,4 16 8,-1 4 2,1-1 2,0-2-3,-1 0-1,-5-4-6,1 0-14,2 2-36,-4-2-34,2-2-87</inkml:trace>
  <inkml:trace contextRef="#ctx0" brushRef="#br0" timeOffset="3308.1949">2051 3990 416,'0'0'60,"0"0"-49,0 0 68,0 0 1,0 0-15,0 0 3,-24-131-35,24 117 2,0 9-5,0 0-8,0 5-8,0 0-3,0-4-11,0 4 0,0 0-5,0 0-2,18 5 2,2 23 4,7 16 1,3 1 0,-5 6-1,-1 5-7,-8-1 2,-2 1-10,-11-4 1,-3-4-6,0 0 6,0-15-6,-27 1 3,-7-11 9,-11 0 5,-2-12 4,-10-1 0,-8-4 3,1-6 1,-4 0 6,9 0 4,9-11-12,8-8 2,11-1-4,7 0-5,11-2-31,13 1-66,0-5-51,13-4-141</inkml:trace>
  <inkml:trace contextRef="#ctx0" brushRef="#br0" timeOffset="3780.0005">2399 3831 434,'0'0'79,"0"0"-76,0 0-3,0 0 20,0 0-20,0 0 0,14-3 0,-8 3 4,-3 0-3,1 0 9,-4 0-2,3 0 28,1-7 5,-4-5-6,4-3-10,-4 0 8,0 6-15,0-1-10,0 7 9,0 0-5,0 3-3,0 0-9,0 0-1,0 0-3,0 0 1,-11 6 2,-2 15 0,2 1-1,8 3 0,3-4-21,0-2-18,14-1 5,19-3-16,15-6-26,7-6-29,-5-3 10,-2 0-29,-7 0-54</inkml:trace>
  <inkml:trace contextRef="#ctx0" brushRef="#br0" timeOffset="4057.3604">2906 3779 66,'0'0'72,"0"0"-17,0 0 22,0 0-23,0 0-6,0 0 9,21-9-4,-21 6-7,3-7-26,5-1-7,-5-5 9,0 0 1,-3 0 12,0 2 2,0-5-3,0 4-2,0 6-5,-3-1 2,-11 4-13,-7 6-3,0 0-9,-5 0-4,-1 16-3,3 8 2,13 1-1,11 1 0,0 5 1,8-3-27,31-6-28,14-7-35,3-3-18,3-1-67,-12-3-1,-15 5 3</inkml:trace>
  <inkml:trace contextRef="#ctx0" brushRef="#br0" timeOffset="32927.2289">2269 3849 216,'0'0'92,"0"0"-74,0 0 27,0 0 3,0 0-43,0 0-2,0 0 0,55-37-1,-34 30-2,-8 5 4,1-4-4,-2 0 4,-4-4 6,2-1 23,-7 1-4,2-4 6,-2 0 11,-3-2-29,0 2 3,0-2 13,0 6-21,0 3 12,0 0-5,0 3-3,0 4-2,0 0 0,0 0-12,0 0-2,0 0-2,0 0-3,-11 18 3,-7 4 2,9 7-1,0 1 1,4-1-1,2-3 2,-1-2-2,4-4 1,0-6-3,0-1 3,0-3-1,7-5-3,16-2-2,12-3 3,13 0-17,4 0-23,-5 0-13,1-3-15,-7-9-61,-5-6-64</inkml:trace>
  <inkml:trace contextRef="#ctx0" brushRef="#br0" timeOffset="33424.4223">2855 3669 479,'0'0'86,"0"0"-86,0 0 2,0 0 24,0 0-18,0 0-6,7 0-2,16 0-1,1-11-18,-6 6 4,-4-2 2,-8-1 13,0 1 4,-6-4 3,0-5 10,0 0-4,0 1-1,0 6 15,0 2 0,0 5-11,-6 2-5,-7 0-11,-1 6-5,-6 23 1,2 6 4,6-2 0,12 1-2,0-6 1,0-2-1,0-8 1,0-3-7,0-3 7,3-6-2,0 2 3,0-1-9,-3-3-6,3 1-1,0-2-38,5 1-11,13-4-35,9 0-40,8 0-60</inkml:trace>
  <inkml:trace contextRef="#ctx0" brushRef="#br0" timeOffset="72103.2656">3360 3555 313,'0'0'58,"0"0"-50,0 0 30,0 0-3,0 0-15,0 0-11,30-35-3,-26 32-2,-4 3-2,0 0 1,0 0-3,0-2-3,4-1-17,-1-8-61,3 3-76,5-5-78</inkml:trace>
  <inkml:trace contextRef="#ctx0" brushRef="#br0" timeOffset="73120.2607">3578 3239 377,'0'0'81,"0"0"-40,0 0 9,0 0-26,0 0 9,0 0-17,0-45-8,0 45 7,0 0 0,0 0-15,0 0 4,0 0-4,0 0 0,0 0 1,0 0-1,0 0 1,0 0 2,0 0-2,0 0 1,0 0-1,0 0-1,0 0 0,0 0-1,0 0 1,0 0-2,0 0 2,0 0 0,0 0 1,0 0 0,0 0 0,0 0 0,0 0 2,0 0-1,0 0 4,0 0 1,0 0-2,0 0-1,0 0-2,0 0-1,0 0 2,0 0-3,0 0 0,0 0 0,0 0 0,0 0-1,0 0-1,0 0 1,0 0-1,0 0 1,0 0 0,0 0 1,0 0-3,0 0 2,0 0 1,0 0-1,0 0 0,0 3 0,0 13 2,0 1-2,0-4 1,0-2 0,0 5 0,0-6 0,0 4 0,0 2 0,0 2 0,0 4-3,0-3 3,0-2 0,0-1 1,0-5-2,0 2 0,0 0-1,0-2 1,0-4 2,0-1-1,0 0 0,0 4 0,0-2 0,0 3 0,0 0-5,0-3 3,0 3-10,0-3 2,0 5-2,0-5-3,3 3 2,3-3 4,2 4 8,-5 1-2,0-1 0,1 3 2,-4 1 1,0-3 1,3 1-1,-3 1 0,0-3 0,0 1 0,0 0 0,0-7 0,0-1 0,0-1-2,0-1-22,0 1-2,0-3 12,0 6-3,0-4-2,0 0-35,0 1 3,0 2-6,0-4-82,0-2-28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6:16.65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232 663 64,'0'0'117,"0"0"-61,0 0-5,0 0 7,0 0 17,0 0-8,0 0-19,-45 3-1,28-3-15,0 0-9,-7 3 5,0 5-2,-3 8-1,1-2-5,5 4 1,4-13-1,7 2-4,5-7-6,5 0-1,0 0-3,0 0-1,0 0 0,18 0 10,37-30-12,26-8-3,28-12-5,20-5-6,12-6 7,4-9-13,2-4 9,-8-6-1,-4 5 7,-17 5-3,-23 19 5,-19 13 0,-29 16 3,-9 9-1,-17 8-2,-12 1-2,-2 4 1,-3 0-2,-4 0-7,4 0 6,-1 0-12,0 0-5,3 0-7,-3 0-4,2 0-7,-2 0-3,-3 0 0,0 0-1,0 0-7,0 0-34,-14 4-2,-16-2-86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6:34.36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 contextRef="#ctx0" brushRef="#br0">1719 366 68,'0'0'162,"0"0"-143,0 0-11,0 0 21,0 0 21,0 0-15,-17 0-17,17 0-4,0 0-1,0 0-7,0 0 2,0 0 3,0 0 18,0 0 9,0 0-1,0 0-7,0 0-3,0 0-5,0 0-8,0 0-6,0 0 1,0 0-6,0 0-1,0 0-2,0 24 0,0 7 6,0 6-3,0 3-2,0-2 2,0-1-1,6 1-2,5-6 2,-1-6-2,-2 5 1,-2-6-1,-3 4 1,4-3 0,-3 1 1,0-6 1,-1 1-2,-3-11-1,0 0 2,0-6-1,0-2-1,0-3 0,0 4 1,0-4 1,0 0-4,0 0 4,0 0-1,0 0 3,0 0 0,0 0 6,0 0-10,0 0 3,0-4-3,-3-1 0,-1-2 0,0 4 0,0-1-3,1 4 4,3-2-1,-3 2 2,3 0-2,0 0-6,0 0 6,0 0-2,-3 0 0,-3 0 1,-9 9-1,-2 14 1,0-2 1,-4 6 0,-3 3-1,1-1 1,-1 4 0,0-4 1,1 3 0,-1-4 1,3-7-2,4-2 0,0 0 0,1-1 1,-2 1-2,1 0 1,0 3 0,-4-4 1,1 5 2,4-5-3,-5-3 1,4 3 0,-4-5-1,7-4 0,5 0 1,2-2-2,-1 0 2,5-2-2,0-5 2,3 0-2,-3 3 2,0-3-2,-1 2 3,0 2-1,-3 3 1,1-6-2,-2 3 0,-1-1 1,-6 0 0,3 0-1,-6 2 0,4-1 0,5 0 0,-2-1 0,4 0 2,4-3-1,0 0 2,0 0-2,-2 2 0,2-2-1,0 0 1,3 0 0,0 0 0,-3 0 3,-4 0-4,4 0-7,-5 0 6,5-12-7,0 0 7,-3 2-1,1 4 1,2 4 2,0-2 1,-1 2-1,4 2 1,0 0-2,0 0 1,0 0 0,0 0 1,-3-3-1,0 3 2,-2-5 5,-1 0-7,0 3-1,3-2 8,3 4 3,-4-3-7,4 3 2,0 0-4,0 0 2,0 0-2,0 0-1,0 0 0,0 0-1,0 0 2,0 0 1,0 0 4,0 0-5,0 0-2,0 0-2,0 9-3,0 25 5,10 7 0,7-1 1,1-7 2,-6-3-3,3-9 0,-6 2 1,5-11-1,-7-4 1,0-1-1,-3-7 0,-4 4-1,0-4 2,0 0-1,0 0 0,0 0-1,0 0 1,0 0 1,0 0 4,0 0-4,0 2-1,0-2 0,0 3 0,0-3-1,0 0-1,0 3 2,0-1 0,0 6 2,3-5-1,-3 0 0,0-3-1,0 0 0,0 0 0,0 2 0,0 1 0,3 8-1,0-4 2,8 5 0,-5 4 0,1 0-1,-4-4 1,2 0-1,-5-6 0,3-3 0,-3 1 1,0-4-1,0 0 3,0 0-1,0 0 1,0 0 1,0 0-1,0 0 5,0 0-1,0 0-6,0-4 1,0-2-2,0 3 3,-3 0-3,-5 1 0,1 2 2,1 0-2,1 0 1,-1 0 2,0 0-3,-5 0 0,4 0 0,-7 0-2,-2 0-1,2 18 3,-3 2 0,4-1-1,-1 2 1,0-5 0,4-2 0,-4-1 1,1 3-1,-1 0 0,-3 1 0,-4 2 0,5 2 0,-9 1 0,6-1 0,-1 0 1,-1-5-2,0 3 1,4-8 0,0 2 0,7-4 1,-1 1 0,5-7-1,-1 2 0,0-2 0,0 4 1,-2-2-1,-2 2-1,4-1 1,0 4 0,-3-5 0,1 6 1,-3-6-2,6 1 2,-5 1-1,2-2 1,1 2-1,-2-4 0,4-1 0,3 1 0,-2-3 0,5 0 1,-3 0-1,3 0 1,0 0 1,-3 0 0,3 0-1,0 0-1,0 0 0,0 4-1,0 3-1,0 3-4,0 9 5,11 3 1,8 2 2,-2 4-1,7-3 1,-7-1-2,4-2 0,-4 3 0,0-7 0,-4 1 3,1-5-3,-1-1 0,-2-2 0,-5-1 1,2-1-1,-5-3 0,1-3 1,-1-3-1,-3 4 0,0-4 0,3 1 2,-3 4 1,0-5-3,0 2-3,3 2 3,-3-2 0,5 4 1,-5 1-1,6 2 3,-3-7-4,0 1 3,1-3-4,-4 0 3,0 0-1,0 0 3,0 0-2,0 0 0,0 0 0,0 0 1,0 0 0,0 0-1,0 0-2,0 0 2,0 0-1,0 0 0,0 0 2,0 0 0,0 0-2,0 0 0,0 0 6,0 5-5,0-2 3,0 5-4,-16 5 2,-5 6-2,1-5 0,-1 8-1,-7-4 1,4 1 0,-3-2 2,3 1-2,-2 3 0,-1-2 1,-5 0-1,2 0 0,-2 2-1,2-2 0,0 3 1,-1-3 0,4 2 0,6-7-1,4-4 1,4 3 0,-4-8 0,6 2 0,1-2 1,-1-2 0,5 0-1,0 4-2,3-4 2,-5-3 0,5 3 0,3-3 0,-4 0-1,4 0 1,0 0 0,0 0-2,0 0 2,0 0 0,0 0-1,0 0 2,0 0-2,0 0 2,0 0-1,0 0 0,0 0 0,0 2-1,-3-2 1,3 0 0,0 0 1,0 0-2,0 0 1,0 0 0,0 0 1,0 0-1,0 0 0,0 0 0,0 0 0,0 0 0,0 3 0,0 1 0,0 5-4,0 7 4,0 4-3,0 1 3,0 6-3,0-10 3,10 6 0,4-3 0,3-2 1,-1 7 2,1-6-1,7 2 0,0-2 2,1-1-2,-6-3 1,2 1-3,-4-4 0,-3 4 0,4-8 0,-9 4 1,2-5-1,-4-4 0,-1 0 1,-6-3-1,3 0 0,-3 0 5,0 0-4,0 0 2,0 0-2,0 0 1,0 0-1,0 0-1,0 0 0,0 0-1,0 0-1,0 0 1,0 0-2,0 0-5,3 0 6,-3 0 0,0 0 2,0 0 1,0 0 2,5 0 1,-2 0-4,3-10 2,12-8-4,2 0-1,10-8 3,8-1 0,10-9-1,10-4 1,4-12 1,1-6-1,-1-7 0,-4 1 0,-7 6 0,-7 8 3,-9 15-3,-12 9 0,-5 11-3,-12 12 3,-6-1-2,0 4-11,0 0 10,0 0 3,0 0 8,0 0-7,0 10 0,-6 6 2,-8-5 1,-1 0-4,9-6-1,0-2 1,6-3-8,0 0-8,-3 0-8,3 0-21,-11 0-47,1 0-183</inkml:trace>
  <inkml:trace contextRef="#ctx0" brushRef="#br0" timeOffset="-52908.2928">6 3149 12,'0'0'0,"0"0"-12,0 0 12,0 0 1,0 0 9,0 0 2,0 0 26,-11 5 19,11-5-8,0 0-3,0 0-4,0 0-11,0 0-15,0 0-1,-3 0 0,3 0-3,0 0 2,0 0 10,0 0-3,0 0 4,0 0 7,0 0-6,0 0 6,0 0-3,0 0-9,0 0 0,0 0-11,6 0-4,15-11-5,3-5 0,10-2-1,4-7 0,7 1 1,2-7 2,4 0-1,7-5 1,-4 2 0,1 4-2,-8 1 3,-2 6-2,-11 0 3,-3 2-3,-5 3 1,1 0 1,5-4-2,-5 1-1,0-2 1,1 6 1,-9 1-1,2 4 2,-10 7-2,-2 1 0,-4 1-1,-5 3 2,3-3 0,-3 3 0,0 0 1,0 0 2,0 0 0,0 0 3,0 0 4,0 0 0,0 0-4,0 0-2,0 0 1,0 0-7,0 0 2,0 0 2,0 0-2,0 0-1,0 0 4,0 0 4,0 0-5,0 0 5,0 0-6,0 0 6,0-6-5,0-4 5,0 1-9,0-7 1,0 5-1,0-4 1,-11-4-1,5-2 0,-5-4 3,1-2-3,-1-3 0,-2-2 1,-1-3-1,-3 0 4,4-3-2,-1 5-2,4 3-2,-1 2 2,5 4-1,3 5-2,0 1 3,3 9-6,-3-1 6,3 1-2,-5 0-1,5-1 2,-3 2 0,3-2 1,-4 4 0,-2 3 1,3-4-2,-2 7 1,5-1 0,0 1 0,0 0-1,0 0 1,0 0-1,0 0 0,0 0 1,0 0 0,0 0 0,0-5 0,0 3 0,0 2-1,0-4-4,0 4 5,0 0-2,0-2-4,0-6-6,0 0-1,0 2 0,11-3 0,7-3 5,2-1-1,4-2 3,3 0 3,3-10-2,8 4-2,0-6 5,3 1-2,-5-1 4,-1 0-1,3-1 1,-8 2-2,-3 7 2,-7 5 0,-5 3 0,-6 6-2,2 3 4,-8 2-2,-3 0 0,3 0 0,-3 0 0,0 0 0,0 0 0,0 0 0,0 0 0,0 0 0,0 0 0,0 0 0,0 0 2,0 0-2,0-3-4,0 3 4,0 0-1,0 0-1,0 0 2,0 0 1,0 0 1,0-3 1,0-3 0,0-2 1,0-3 5,0-1-9,0 1 4,0-8-1,0 3-1,-6-3 3,-2 0-4,-1-7-1,2-4 0,-4 2 0,2-3 4,-2 3-4,1 4 0,-1 6 0,2 4 0,2 0-2,-1 9 2,8 1 0,0 1 3,0 3-3,0 0-4,0 0 0,0 0-2,0 0 1,0 0 1,0 0 0,0 0 3,0 0-1,0 0 2,0 0-2,0 0 2,0 0 2,0 0-1,0 0-1,0-4 0,0-1-1,0-1-3,0-4-2,12-2-15,14-3-11,4-1-1,2-2 7,1 0 1,-1-3-14,-2-3 25,1 3 2,-4 2 10,-3-6 2,-3-1 0,2 2 0,-2-4 0,3 4 1,2-3 0,-2 3 8,3-1-7,-2-1 0,-1 8 1,-3 3-1,-1-1-2,-4 6 1,-2-1-1,-4 8 1,-2 1-1,-8 2 3,0 0-3,0 0 1,0 0 6,0 0 2,0 0 11,0 0-4,0 0-1,0 0-8,0 0-7,0 0-3,0 0-2,0 0-2,0 0-3,0 0 4,0 0-2,0 0 8,0 0 0,0 0 0,0-3 5,0-1-5,0-5 3,0 0 1,0-6-3,0 0 12,0-3-2,0-1-2,0-3 8,0-2-1,-4-4-7,-4-5 3,2 1-1,-5 1 6,5-1-8,3 0-5,-4 2 3,4 3-6,-2 1 0,2 2 0,3 3-1,0 9 0,0-1 0,0 10 2,0 0-2,0-3-3,0-1 0,0-1-5,0 2 4,-3 1 4,3 5-1,0 0-1,0 0-1,0 0 1,0 0-4,0-5-4,0 5-3,0 0 0,0 0 2,0 0 4,0-3-3,0 0 3,0-2 6,0-1 1,0-2 0,6 3 0,12-4-2,5-1-8,9-2-8,-2-6 6,8-6-1,-5-2-7,-1-4 17,-2 3-3,-6-5 6,-7 5 0,0 3 0,-10 5 3,4 1 2,-5 3-3,4 5 0,-3 4-2,-3 0 1,-1 3-2,-3 3-1,3 0 0,-3-4-1,3 4 3,-3-3 1,3 3 2,-3 0-2,0 0 2,0 0 15,0 0-1,0 0-3,0 0-1,0 0-7,0 0-3,0 0-1,0 0-2,0 0-1,0 0 1,0 0-4,0 0-1,0 0-11,0 0-19,0 0 0,0 0-17,0 0-32,0 0-63</inkml:trace>
  <inkml:trace contextRef="#ctx0" brushRef="#br1" timeOffset="27606.2227">125 3057 54,'0'0'238,"0"0"-187,0 0-38,0 0 21,0 0 6,0 0 0,20-3-8,-13 3-13,1 0-1,1 0-9,2 0-1,2 0 2,1 0-1,-1 0 1,-2-8-2,3 6-1,-1-6 0,1-4 3,6-6-2,7-4-3,0-10-4,8-3 5,-5-5-2,1 2-4,-4 1 2,-3 1-1,-3 2-1,-9 1 1,6-2-1,-11 11 1,3 8-1,-4 3 0,-6 12 3,3-3-1,-3 4 9,0 0 12,0 0 3,0 0-10,0 0-7,0 0-7,0-3 1,0-1-3,0 2 0,0-4-3,0 3-6,0-7-3,0-1 4,0 1 8,0 1 0,0 1 2,0 1-1,0-4 1,0 3 1,0-3 3,0-5-2,0-3-2,-6-2-1,-7-4 2,-1 1 6,-3-11-4,4-1 2,-4-4 0,3 3 1,-1-2-2,6 8-4,-1-2 0,-1 5 0,5 5-2,-8 4 3,4 3-3,2 3 1,2 7 0,6 1 0,0 5 1,-3-4 0,3 4-2,0-3-3,0 3 2,0 0-1,0 0 1,0 0-3,0 0 3,0 0 0,0 0 1,0 0-3,0-4 3,0-1-2,0-1 2,17-7 3,10-5-3,6-4-8,5-5 1,7-8-5,7-5-5,-5 5-9,-3-8 1,-3 2 9,-7 8 8,-7 7 6,-10 0 2,-3 8 1,-4 3-1,-2 4 1,-5 6 6,-3 2 1,3 3-2,-3-3-3,0 3-3,0 0 0,3 0 0,-3 0 0,0 0 0,0-3 0,0 3 0,0 0 3,0 0-3,0 0-2,0 0 2,0 0 0,0 0 0,0 0 0,0 0-2,0 0 1,0 0 1,0 0-1,0 0 0,0 0 1,0 0 0,0 0 1,0 0 0,0 0 1,0 0-1,0 0 2,0 0 2,0 0 0,0-5 8,0-9-4,3 2-5,-3-2-3,3-5 0,-3 3-1,0-5 0,0-4 1,0-5-1,0 3 0,0-5 2,0 5-3,0 2 2,0 0-1,0 6 1,0 2 2,0-2 0,0 6-2,0 2 2,0 1 5,0 9-7,0-4 0,0 5-1,0-2-1,0 2 1,0 0-2,0 0-2,0 0 4,0 0-1,0 0-4,0 0 2,0 0 1,0 0-2,0 0 4,8 0 1,8-4 0,9-4 2,-1-2-3,6-6 0,8-1-5,-2-6 2,10-7 0,2-3-8,-1-4-10,-3-4 1,-3 5 10,-11 6 1,-3 5 6,-9 10 3,-12 3 0,-1 8 1,-5 4 4,0 0 7,0 0 4,0 0 1,0-3-6,0 3-10,0-4 0,0 4 0,0-2 3,0-1-4,0 3 0,0 0 0,0-3-2,0 0 1,0 0 0,0-1 0,0-2 1,0 6 1,0-2 0,0 2 0,0-4-1,0 1-1,0 1 0,0-4 1,0 2-1,0-2 0,0-2 1,0 3-1,0-1-3,0 1-2,0-1-4,0-7 1,0 0 4,0-1 1,9-1 1,2-4 0,-4-3-2,2-2 2,-1-4 1,-2 4 0,1-8 2,-4 5 0,1-3 2,-4-2 0,0 6 0,0 1 5,0-5 2,0 1-1,0 2 4,-7-5-4,-6-6 0,-1 1 14,0 1-9,1 2-1,-1 2-3,4 9 3,7 4-4,-2 11-1,5 1-6,0 4-1,0 3 0,0 0 2,0 0-5,0 0 2,0 0 1,0 0-2,0 0-1,0 0 2,0 0-6,0 0 5,8 0 2,8 0-7,1 0-5,4 0 4,-1 0 3,1-8 2,3-2-2,-1-9-2,-2-3-1,-1-2 8,-2 2-2,-1-3 2,-1 7 0,-2-1-1,-3 5-2,-1-1 2,-4 3-2,2 2 3,2-2 0,1 0-2,1-2-7,-1 4 2,-1-1-6,1 6 4,-5 2 8,0 3-3,-6-4 2,0 4 3,0 0-1,0 0 2,0 0 2,0 0 0,0 0 2,0 0-6,0 0 5,0 0-5,0 0-7,0 0-2,-6 0-13,3 0-57,-5 0-21,5 0 1,-3 0-32,2 0 1</inkml:trace>
  <inkml:trace contextRef="#ctx0" brushRef="#br0" timeOffset="-3720.3806">1607 366 50,'0'0'164,"0"0"-134,0 0-30,0 0-1,0 0 0,0 0 2,0 0 4,21-8 26,6-18-8,7-11-20,3-8 1,7-6 1,-3 0-1,3 2-1,-3-3-3,-6 5 11,-2 10 6,-6 4-3,-6 9 0,-7 6 3,-8 9-5,-6 4 8,0 5-1,0 0-19,0 0 1,0 0-11,0 0 7,0 14-8,-6 7-21,-5-3-15,1 4-16,-4-4-49</inkml:trace>
  <inkml:trace contextRef="#ctx0" brushRef="#br0" timeOffset="-6405.7702">1798-1095 228,'0'0'73,"0"0"-60,0 0 28,0 0 12,0 0-1,0 0-14,-34-130-9,31 122 13,-5 4-7,1-2-7,-2 3 0,-9 3-11,-8 0-5,-9 0-7,-9 0 0,-4 0 7,4 13 10,3 4 0,3 4-8,14 4-2,4 2-10,10 10-2,10 9-4,0 1 2,0 8 2,3-4 3,27-2-2,2 4 1,6-6-1,-2-2 1,-1-2-2,1-3-2,2-2-4,0-12-16,-5-1-4,2-11-3,0-8 10,-5-2-7,0-4 8,5 0 12,-1-10-10,3-14 3,1-9-11,-5-5-4,-5-2 5,-7-2 11,-12 3-3,-2-1 15,-7-3-2,0-1 4,0-1 12,-19-5 10,-13 4 6,-1 2 3,-5-1-6,-3 9-3,-3 7-13,-1 3 13,-2 4-13,0 7 1,6 6-6,3 0-6,3 9-5,8 0-12,0 0-23,7 0-41,-1 3-53,7 21-95</inkml:trace>
  <inkml:trace contextRef="#ctx0" brushRef="#br0" timeOffset="-5872.7382">1572-1176 350,'0'0'198,"0"0"-193,0 0-4,0 0-2,0 0-4,0 0-12,0 0 15,0-19-5,0 19 7,0 0 10,0 0-6,0 0 2,0 0-4,0 0-1,0 0 1,0 0-1,0 0-1,0 0-3,0 4-49,0-4-8,4 0-13,0 0-18,0 0 42,-1 0 33,0 0 16,0 0 8,-3-9 2,0 3 28,0-1 20,0 4-6,0 3 26,0 0-15,0 0-25,0 0-38,0 19 10,11 34-3,-5 17 37,1 8-31,-4 6-4,5-4-6,-2-10-1,0-7 2,-1-10-4,1-13-2,-2-18-52,-1-13-6,0-9-39,8-6-34,2-35-22</inkml:trace>
  <inkml:trace contextRef="#ctx0" brushRef="#br0" timeOffset="-5636.7899">1822-1136 416,'0'0'110,"0"0"-104,0 0-6,0 0 30,0 0 4,0 0-23,0 135-5,-5-86-2,2 0-4,-3-4-6,6-1-43,0-11-25,0-5-36,0-15-73,9-13-7</inkml:trace>
  <inkml:trace contextRef="#ctx0" brushRef="#br0" timeOffset="-5459.9117">1903-1060 195,'0'0'78,"0"0"-31,0 0 65,0 0-53,0 206-34,0-157-9,0-2-7,0-15-4,0 2-5,0-6-11,4-10-94,0-15-43,-4-3-89</inkml:trace>
  <inkml:trace contextRef="#ctx0" brushRef="#br0" timeOffset="-5215.0186">1492-882 79,'0'0'520,"0"0"-466,0 0-54,0 0-3,0 0-15,0 0 17,50 0 1,25 0 0,21-3 0,13-24-18,0-8-55,-4-3-25,-12 3-24,-28 5-48</inkml:trace>
  <inkml:trace contextRef="#ctx0" brushRef="#br0" timeOffset="-4975.5127">1516-774 100,'0'0'113,"0"0"-95,0 0 3,0 0 48,173-73-14,-125 50-33,-1 5-5,-3-1-13,-2 0 0,-9 9-4,-13 3-7,-5 7-71,-12 0-67,-3 0 28,0 15 41</inkml:trace>
  <inkml:trace contextRef="#ctx0" brushRef="#br0" timeOffset="-4809.005">1743-646 250,'0'0'57,"0"0"-46,0 0 3,0 0 31,0 0-20,177-128-19,-126 97-6,1 7-10,-14 6-68,-14 7-68</inkml:trace>
  <inkml:trace contextRef="#ctx0" brushRef="#br1" timeOffset="23574.3518">1648-770 3,'0'0'13,"0"0"24,0 0 10,0 0-2,0 0-16,0 0-15,0 0 6,0-173 19,0 155 21,0 2 7,0 1-20,0 3 7,0-4 2,0 4-13,0 0 12,0 1-18,0 0 5,0 6 0,0-1 4,0 6-13,0 0-10,0 0 0,0 0-9,0 0-12,0 0-2,0 0-2,0 0-4,0 0 2,0 0 0,0 11 1,0 23 3,0 2 3,0 2-3,0 2 5,-3-7-3,-5 1-1,-1-6-1,1-7 0,2-2-2,2-6-4,4-9-1,-3 0-6,3-4 1,-3 4-3,3-4 0,0 0-7,-5 0-6,-1 0-21,0 0-71,-5 0-2,1-12 15,7-11-39,3-7-24</inkml:trace>
  <inkml:trace contextRef="#ctx0" brushRef="#br1" timeOffset="23888.3437">1685-1240 116,'0'0'151,"0"0"-104,0 0 10,0 0 40,0 0-7,0 0-42,4-25-29,0 25-15,5 0-4,5 0 0,4 0 3,-6 11 9,3 10-1,-6 6 0,2 9 7,-1 7-3,-10 7-3,0-2-2,0 1-7,0-3 2,0-6-5,0-7 0,0-9-7,0-5-13,0-6-2,0-7-21,0-3-13,0-3-26,0 0-14,0 0 0,0-6-76</inkml:trace>
  <inkml:trace contextRef="#ctx0" brushRef="#br1" timeOffset="24132.0019">1917-1268 103,'0'0'100,"0"0"-33,0 0-6,0 0 10,0 0 3,0 0-29,24-42 0,-24 72 2,0 7-5,0 6-22,0 2-6,0 1-3,0-3-8,0 1-3,6-7 0,2-4-1,-2-9-32,4-6-5,4-2-38,3-13-33,1-3-54,-2 0-11</inkml:trace>
  <inkml:trace contextRef="#ctx0" brushRef="#br1" timeOffset="50070.8176">1808-1032 13,'0'0'62,"0"0"-50,0 0 6,0 0-3,0 0 4,0 0-15,0 0 1,0-4-4,0 4 7,0 0-1,0 0 15,0 0 6,0 0-6,0 0-6,0 0-4,0 0-5,0 0 3,0 0-2,0 0 1,0 0 0,0 0-1,0 0 1,0 0 1,0 0-4,0 0-1,0 0-1,0 11 9,0 10 15,0 6-12,0 0 15,0 2-22,0 1-6,0-5 1,0-1-3,0 0 1,0-2-2,0 0 2,0-4-1,0-2-1,0-2 0,0-6-17,0-6-15,0 1-8,0-3-23,0 0-12,0 0-35</inkml:trace>
  <inkml:trace contextRef="#ctx0" brushRef="#br1" timeOffset="50373.5116">1926-1022 338,'0'0'109,"0"0"-101,0 0 0,0 0 10,0 0-11,0 0 1,0 5-4,0 14 4,0-1-4,0 1-4,0 2 0,0 4-6,0-4-33,-6 7 1,0-1-8,-5-2-12,8 1-53,-7-4-17</inkml:trace>
  <inkml:trace contextRef="#ctx0" brushRef="#br1" timeOffset="52356.6486">1828-1191 142,'0'0'38,"0"0"-36,0 0 0,0 0-2,0 0 17,0 0 29,0 0-19,-3 42-15,3-26-9,0 3 9,0 1 12,0 3-16,0 1-1,0 3-1,-14 5-1,-3 4-4,1-2-1,-9 2-14,1-5 3,8-9 1,2-4-13,8-9 16,2-3 2,0-3-10,4-3-20,0 0-27,0 0-7,0-3-16</inkml:trace>
  <inkml:trace contextRef="#ctx0" brushRef="#br1" timeOffset="52597.5442">1767-1133 26,'0'0'52,"0"0"-31,0 0 22,0 0-18,0 0 5,0 183 11,-6-143-19,-9 0-9,-2-9-9,4 1-2,-1-8-2,5-7-17,1-4-35,4-3-21,1-10-33</inkml:trace>
  <inkml:trace contextRef="#ctx0" brushRef="#br1" timeOffset="53559.2422">1734-1060 3,'0'0'0,"0"0"-3,0 0 3,0 0 0,0 0 0</inkml:trace>
  <inkml:trace contextRef="#ctx0" brushRef="#br1" timeOffset="54887.6592">1794-1165 38,'0'0'42,"0"0"-35,0 0 12,0 0 14,0 0-17,0 0-5,0-5 5,0 5 0,0 0-10,4 5 6,0 16 27,2-2-11,-3 6-6,3-6-14,-1 0-2,-5-1-2,3 1-2,0-5-1,-3 9 4,0-1 8,0-3-7,0 2-4,0-5-1,0-2-1,0-6 3,0-2 0,0-1-3,0 0-8,0-3-23,0 5-27,0-5-22,0 1-38</inkml:trace>
  <inkml:trace contextRef="#ctx0" brushRef="#br1" timeOffset="59100.2948">1737-622 43,'0'0'195,"0"0"-195,0 0-30,0 0 30,0 0 25,0 0 4,0 0-10,-8 4 1,8-4-9,0 0-5,0 0-1,0 0 0,0 0 3,0 0 6,0 0 1,0 0-5,0 0-4,0 0 7,5 0-10,4 0 2,5 0 0,-1 0-3,4 0 2,1 0-2,-1 0 2,-4 0-2,-2 0 0,-5 0-2,1 0 1,4 0-1,-2 0 3,5-4-2,0-1-2,2-1 1,-1-4-5,2 1-10,3 2 5,-4 2-36,5-4-39,-4 1-8,-6-3-61</inkml:trace>
  <inkml:trace contextRef="#ctx0" brushRef="#br1" timeOffset="59371.2329">1778-554 191,'0'0'44,"0"0"-44,0 0-3,0 0 3,0 0 7,0 0-3,139-52 0,-112 40-4,4-3 0,-4 0-37,-3-4-7,0 0-22,-10 1-14</inkml:trace>
  <inkml:trace contextRef="#ctx0" brushRef="#br1" timeOffset="59611.1758">1828-758 123,'0'0'176,"0"0"-164,0 0-8,0 0 0,0 0 10,0 0-14,-3 0 0,21-8-3,5 0-13,-2-6-11,3 3-52,-4-1-4,-4-3-6</inkml:trace>
  <inkml:trace contextRef="#ctx0" brushRef="#br1" timeOffset="59788.3351">1828-758 286,'-17'-41'52,"17"41"-45,0 0-6,0 0 10,0 0-9,14-6-2,23-15-33,15-4-39,-5-2-103</inkml:trace>
  <inkml:trace contextRef="#ctx0" brushRef="#br1" timeOffset="61810.1478">1781-985 252,'0'0'15,"0"0"-15,0 0 0,0 0 34,0 0-4,0 0-17,-106-3 0,106 3 5,0 0-15,0 0-3,0 0-7,0 0 6,0 0 1,0 0 6,0 0-1,0 0 1,0 0 3,0 0 8,0 0-3,0 0-2,0 0-3,-6-13-8,1 3-1,2 1-2,0-3 0,0 0-9,-1-4-3,1 5 10,0-2 3,-2 2 0,2 4-3,0 0 8,3 7-1,-3 0 2,3 0-4,0 0 16,-3 0-12,0 19-4,-2 9 2,2-2 1,3-1-3,-3-2-1,3-1 1,0-8-1,0 4 0,0-2-20,0-1-26,0-3-34,0 1-25,0-5-21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10.1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2CFB229-5BAA-4AF3-8462-72091B596DE7}" emma:medium="tactile" emma:mode="ink">
          <msink:context xmlns:msink="http://schemas.microsoft.com/ink/2010/main" type="writingRegion" rotatedBoundingBox="33146,6104 34527,5820 34713,6720 33332,7004">
            <msink:destinationLink direction="with" ref="{456805D1-87DB-4558-9104-40A806EDEA31}"/>
          </msink:context>
        </emma:interpretation>
      </emma:emma>
    </inkml:annotationXML>
    <inkml:traceGroup>
      <inkml:annotationXML>
        <emma:emma xmlns:emma="http://www.w3.org/2003/04/emma" version="1.0">
          <emma:interpretation id="{82180415-4EFE-480F-A1FF-68FE14CD7B9D}" emma:medium="tactile" emma:mode="ink">
            <msink:context xmlns:msink="http://schemas.microsoft.com/ink/2010/main" type="paragraph" rotatedBoundingBox="33146,6104 34527,5820 34713,6720 33332,70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DEDCD8D-F81F-43DB-AFFB-9B610A556A29}" emma:medium="tactile" emma:mode="ink">
              <msink:context xmlns:msink="http://schemas.microsoft.com/ink/2010/main" type="line" rotatedBoundingBox="33146,6104 34527,5820 34713,6720 33332,7004"/>
            </emma:interpretation>
          </emma:emma>
        </inkml:annotationXML>
        <inkml:traceGroup>
          <inkml:annotationXML>
            <emma:emma xmlns:emma="http://www.w3.org/2003/04/emma" version="1.0">
              <emma:interpretation id="{C83A338C-ABEB-4212-BF2C-C066841B9A5E}" emma:medium="tactile" emma:mode="ink">
                <msink:context xmlns:msink="http://schemas.microsoft.com/ink/2010/main" type="inkWord" rotatedBoundingBox="33146,6104 34527,5820 34713,6720 33332,7004"/>
              </emma:interpretation>
              <emma:one-of disjunction-type="recognition" id="oneOf0">
                <emma:interpretation id="interp0" emma:lang="en-GB" emma:confidence="0">
                  <emma:literal>Feb</emma:literal>
                </emma:interpretation>
                <emma:interpretation id="interp1" emma:lang="en-GB" emma:confidence="0">
                  <emma:literal>Fe b</emma:literal>
                </emma:interpretation>
                <emma:interpretation id="interp2" emma:lang="en-GB" emma:confidence="0">
                  <emma:literal>fee b</emma:literal>
                </emma:interpretation>
                <emma:interpretation id="interp3" emma:lang="en-GB" emma:confidence="0">
                  <emma:literal>F eb</emma:literal>
                </emma:interpretation>
                <emma:interpretation id="interp4" emma:lang="en-GB" emma:confidence="0">
                  <emma:literal>for b</emma:literal>
                </emma:interpretation>
              </emma:one-of>
            </emma:emma>
          </inkml:annotationXML>
          <inkml:trace contextRef="#ctx0" brushRef="#br0">703 1857 516,'0'0'133,"0"0"-119,0 0 27,0 0 20,0 0-38,0 0-22,9 0-1,6-7-6,0-8-1,0 3-7,-6-3-6,-1 0 10,-5-4 10,-3-2 1,0 2-1,0 8 3,0-1-1,0 8 8,-6-2-3,-2 6-7,-5 0-1,-10 24-4,-6 12 4,5 8 0,9 0 0,10-4-4,5-7-24,0-3-62,24-9-10,25-11-21,15-10-56,4 0-24</inkml:trace>
          <inkml:trace contextRef="#ctx0" brushRef="#br0" timeOffset="519.2632">1258 1286 317,'0'0'137,"0"0"-4,0 0-63,0 0-15,0 0-36,0 0-19,0 35-4,0 19 4,0 14 9,0 2-5,-7 0 0,-4-1-1,-1-5-3,-3-1-11,1-4-9,-3-7 8,4-15-17,2-12-11,5-10 23,6-12 5,0-3 10,0 0 2,0 0 10,0-11 25,14-21-27,10-5 9,-1 4 3,1-1-14,-3 12 0,-4 10-6,-4 2-2,1 10-1,3 0-3,-1 0 5,5 0 1,-1 14 0,4 4-2,-4 4 2,-5-6 0,-9 2 0,-6-3 0,0 0-2,0 0 1,0-3 0,-10 2 2,-27-4 0,-8 4 1,-5-9-2,-6-2-6,6-3-18,6 0-58,9 0-152</inkml:trace>
          <inkml:trace contextRef="#ctx0" brushRef="#br0" timeOffset="-545.7481">126 1844 572,'0'0'83,"0"0"-75,0 0 24,0 0 6,0 0-38,0 0 0,0 0 0,14 94 5,-14-35-1,0 3-1,0 5-2,0 3 2,0 5-2,0-8 2,0-12-3,-11-18-6,8-18-2,3-11 6,0-8 2,0 0 3,-3 0 5,3-11 15,-3-29-2,3-19-16,0-14 12,-3-7 3,-1 1-18,0 12 1,1 2 0,3 9 0,0 11-2,0-4 1,0 9-2,0 2-2,0 2 0,11 8 0,9 1-2,10-1-1,8 4 0,6 2-7,1 4-6,-4 6 1,-5 5-2,-11 2-11,-12 5-9,-10 0-17,-3 0-23,0 5-6,0 24 13,-9 7-35,-23 1-88</inkml:trace>
          <inkml:trace contextRef="#ctx0" brushRef="#br0" timeOffset="-355.8826">137 2118 13,'0'0'261,"0"0"-228,0 0-28,0 0 3,0 0-1,0 0-7,198-108-2,-151 84-40,-6 2-82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28.5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CC4560E-A0E2-4C05-A710-F51BA7EEE57A}" emma:medium="tactile" emma:mode="ink">
          <msink:context xmlns:msink="http://schemas.microsoft.com/ink/2010/main" type="writingRegion" rotatedBoundingBox="33714,10601 36796,9936 37536,13366 34454,14031"/>
        </emma:interpretation>
      </emma:emma>
    </inkml:annotationXML>
    <inkml:traceGroup>
      <inkml:annotationXML>
        <emma:emma xmlns:emma="http://www.w3.org/2003/04/emma" version="1.0">
          <emma:interpretation id="{7A2BD04B-4314-49E5-AD52-D08ACFB8AB90}" emma:medium="tactile" emma:mode="ink">
            <msink:context xmlns:msink="http://schemas.microsoft.com/ink/2010/main" type="paragraph" rotatedBoundingBox="33891,10546 35436,10278 35509,10699 33964,109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BABF3B0-54E9-4C58-9D3D-929DA268F46B}" emma:medium="tactile" emma:mode="ink">
              <msink:context xmlns:msink="http://schemas.microsoft.com/ink/2010/main" type="line" rotatedBoundingBox="33891,10546 35436,10278 35509,10699 33964,10967">
                <msink:destinationLink direction="with" ref="{975D3FFE-4722-4898-8FA7-26A3F9B3BD90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858DC2A2-F32B-48A0-AAC7-C5983839F964}" emma:medium="tactile" emma:mode="ink">
                <msink:context xmlns:msink="http://schemas.microsoft.com/ink/2010/main" type="inkWord" rotatedBoundingBox="33891,10546 35436,10278 35509,10699 33964,10967"/>
              </emma:interpretation>
              <emma:one-of disjunction-type="recognition" id="oneOf0">
                <emma:interpretation id="interp0" emma:lang="en-GB" emma:confidence="0">
                  <emma:literal>11m</emma:literal>
                </emma:interpretation>
                <emma:interpretation id="interp1" emma:lang="en-GB" emma:confidence="0">
                  <emma:literal>71m</emma:literal>
                </emma:interpretation>
                <emma:interpretation id="interp2" emma:lang="en-GB" emma:confidence="0">
                  <emma:literal>17m</emma:literal>
                </emma:interpretation>
                <emma:interpretation id="interp3" emma:lang="en-GB" emma:confidence="0">
                  <emma:literal>" m</emma:literal>
                </emma:interpretation>
                <emma:interpretation id="interp4" emma:lang="en-GB" emma:confidence="0">
                  <emma:literal>nm</emma:literal>
                </emma:interpretation>
              </emma:one-of>
            </emma:emma>
          </inkml:annotationXML>
          <inkml:trace contextRef="#ctx0" brushRef="#br0">0 13 538,'0'0'82,"0"0"-75,0 0 56,0 0 4,0 0-26,0 0-17,14-13-7,-10 13-8,-4 0-7,3 0-4,0 0 0,8 0 1,3 13 0,-1 11 0,1 4 1,-1 1 3,-2 6-2,-2-2-1,-1-1 1,-2 5-1,-2-4-1,-4-7-19,3 0-19,-3-14 12,0-6-30,0-6-13,0 0-42,0 0-42,0-6-85</inkml:trace>
          <inkml:trace contextRef="#ctx0" brushRef="#br0" timeOffset="250.8629">348-89 307,'0'0'97,"0"0"-60,0 0 21,0 0 56,0 0-16,0 0-52,47-57-20,-42 57-23,8 5-3,1 23 8,6 6-1,1 5-4,-5-2 2,4 3-3,-2-5-2,-1-6-1,0-1-14,-4-7-19,1-2-35,-4-5-35,-2-7-29,-5-3-77</inkml:trace>
          <inkml:trace contextRef="#ctx0" brushRef="#br0" timeOffset="1050.8327">849-98 424,'0'0'186,"0"0"-155,0 0 6,0 0 14,0 0-32,0 0-19,17-8 0,10 8 1,5 14 0,-2 5-1,0 0 5,-2-1-5,-12-4 0,-2 5 0,-11 0-2,-3-1 2,0 1-5,0-7 5,0 0-4,0-6 2,-3-3 0,0-3 2,3 0 4,0 0 1,0 0 4,0 0-3,0-13 1,0-10 2,0-11 11,0 2-14,0-1-6,10 3 3,10 4-1,1 6-2,-1 7-3,-2 8 3,-4 2-2,5 3 2,-5 0-2,7 0 0,-4 3-2,-4 15 3,-2-3 0,-5 3-1,-3 1-4,2-7-1,-2-3-2,0-3-3,-3-3 8,0-3 2,0 0 2,0 0 2,0 0 2,3 0 5,1 0 5,2-3 3,11-19-17,10-4 0,8-4 0,6 11-3,-8 3 3,-8 7 9,-12 4 1,-7 3-2,-6 2-8,0 0-4,0 0 0,0 0 4,5 13 1,-5-1-1,3 0 0,-3 1-14,10-5-9,-2 4-26,4-1-29,9-6-47,-1-2-61,7-3-81</inkml:trace>
        </inkml:traceGroup>
      </inkml:traceGroup>
    </inkml:traceGroup>
    <inkml:traceGroup>
      <inkml:annotationXML>
        <emma:emma xmlns:emma="http://www.w3.org/2003/04/emma" version="1.0">
          <emma:interpretation id="{A13C132C-23A7-4952-9886-66C8274B75A3}" emma:medium="tactile" emma:mode="ink">
            <msink:context xmlns:msink="http://schemas.microsoft.com/ink/2010/main" type="paragraph" rotatedBoundingBox="35127,11309 35343,12289 34743,12422 34526,1144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252B040-0183-4B64-A562-8359A70EA6E3}" emma:medium="tactile" emma:mode="ink">
              <msink:context xmlns:msink="http://schemas.microsoft.com/ink/2010/main" type="line" rotatedBoundingBox="35127,11309 35343,12289 34743,12422 34526,11441"/>
            </emma:interpretation>
          </emma:emma>
        </inkml:annotationXML>
        <inkml:traceGroup>
          <inkml:annotationXML>
            <emma:emma xmlns:emma="http://www.w3.org/2003/04/emma" version="1.0">
              <emma:interpretation id="{8F4B32B2-DFA3-4E7C-B211-B3E935116708}" emma:medium="tactile" emma:mode="ink">
                <msink:context xmlns:msink="http://schemas.microsoft.com/ink/2010/main" type="inkWord" rotatedBoundingBox="35127,11309 35343,12289 34743,12422 34526,11441"/>
              </emma:interpretation>
              <emma:one-of disjunction-type="recognition" id="oneOf1">
                <emma:interpretation id="interp5" emma:lang="en-GB" emma:confidence="0">
                  <emma:literal>=</emma:literal>
                </emma:interpretation>
                <emma:interpretation id="interp6" emma:lang="en-GB" emma:confidence="0">
                  <emma:literal>+</emma:literal>
                </emma:interpretation>
                <emma:interpretation id="interp7" emma:lang="en-GB" emma:confidence="0">
                  <emma:literal>#</emma:literal>
                </emma:interpretation>
                <emma:interpretation id="interp8" emma:lang="en-GB" emma:confidence="0">
                  <emma:literal>x</emma:literal>
                </emma:interpretation>
                <emma:interpretation id="interp9" emma:lang="en-GB" emma:confidence="0">
                  <emma:literal>t</emma:literal>
                </emma:interpretation>
              </emma:one-of>
            </emma:emma>
          </inkml:annotationXML>
          <inkml:trace contextRef="#ctx0" brushRef="#br0" timeOffset="4923.5962">699 855 137,'0'0'163,"0"0"-163,0 0-44,0 0 44,0 0 11,0 0 26,47-62-14,-39 62-19,-5 0 2,-3 19 22,0 6 20,0 1 8,-14 0-14,-7-3-17,6-1-3,-3-4-5,4-4-9,8-5-3,-1-2 0,7-6-5,-4 3 0,4-1 2,0-3-3,0 0 2,0 0 1,0 0 2,0 3 1,0-3 2,0 0 1,0 0 14,0 0 0,0-18-2,8-6-9,12-5-7,1 5 3,2 3-2,-2 7-1,-8 0 4,1 10 2,-8 3 1,5 1-1,5 0-8,12 0 4,13 0 6,4 11-8,8 8 2,9 5-6,-8 0 0,-2 5 0,-8 2-4,-7-5-4,-9 6-20,-4-5-29,-7 6-18,-1-11-106,-8-3-120</inkml:trace>
          <inkml:trace contextRef="#ctx0" brushRef="#br0" timeOffset="4367.3574">831 889 99,'0'0'115,"0"0"-74,0 0 2,0 0 11,0 0 20,0 0 12,0 0-23,-30-52-22,30 52-9,0 0-5,0 0-6,0 0-8,0-3-5,0 3 0,0 0-4,0 0 0,0 0 0,0 0 0,0 0-4,0 0 0,0 0-3,0 0-3,0 10 6,0 4 5,4 2-4,2 3 3,2 0-2,1 10-1,-6 8 7,5 12-4,-4 9 6,2 16-4,5 2-4,-5 1 0,4-7-1,4-12 0,0-2 0,-1-11 2,-2 2-3,-5-5 0,-3-2 0,1-3 0,-4-6-4,0-10-2,0-8-4,0-12-3,0 4-7,0-5 6,0 0-5,0 0-5,0 0-4,0-10-72,0-18-92,0-9 3,0-4 32</inkml:trace>
        </inkml:traceGroup>
      </inkml:traceGroup>
    </inkml:traceGroup>
    <inkml:traceGroup>
      <inkml:annotationXML>
        <emma:emma xmlns:emma="http://www.w3.org/2003/04/emma" version="1.0">
          <emma:interpretation id="{7805057B-0598-4E06-9797-C308E4895204}" emma:medium="tactile" emma:mode="ink">
            <msink:context xmlns:msink="http://schemas.microsoft.com/ink/2010/main" type="paragraph" rotatedBoundingBox="34300,13319 37383,12654 37536,13366 34454,140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05D4ED7-83C6-44FD-91A1-C099298D3BA7}" emma:medium="tactile" emma:mode="ink">
              <msink:context xmlns:msink="http://schemas.microsoft.com/ink/2010/main" type="inkBullet" rotatedBoundingBox="34349,13546 34710,13468 34782,13801 34421,13879"/>
            </emma:interpretation>
            <emma:one-of disjunction-type="recognition" id="oneOf2">
              <emma:interpretation id="interp10" emma:lang="en-GB" emma:confidence="0">
                <emma:literal>"</emma:literal>
              </emma:interpretation>
              <emma:interpretation id="interp11" emma:lang="en-GB" emma:confidence="0">
                <emma:literal>y</emma:literal>
              </emma:interpretation>
              <emma:interpretation id="interp12" emma:lang="en-GB" emma:confidence="0">
                <emma:literal>H</emma:literal>
              </emma:interpretation>
              <emma:interpretation id="interp13" emma:lang="en-GB" emma:confidence="0">
                <emma:literal>n</emma:literal>
              </emma:interpretation>
              <emma:interpretation id="interp14" emma:lang="en-GB" emma:confidence="0">
                <emma:literal>h</emma:literal>
              </emma:interpretation>
            </emma:one-of>
          </emma:emma>
        </inkml:annotationXML>
        <inkml:trace contextRef="#ctx0" brushRef="#br0" timeOffset="5591.061">512 2924 369,'0'0'107,"0"0"-22,0 0 13,0 0-5,0 0-44,0 0-25,-8-12-20,8 12-4,0 8-2,0 21 2,0 0 2,0 9 0,0-1 1,8 3-1,-8-4-2,3-5-9,-3-5-18,0 0-29,0-7 0,0-8-50,0-5-40,0-6 25,-3 0-56</inkml:trace>
        <inkml:trace contextRef="#ctx0" brushRef="#br0" timeOffset="5831.4056">754 2912 95,'0'0'379,"0"0"-250,0 0-33,0 0-12,0 0-37,0 0-21,3-15-23,-3 15-3,3 0-8,8 23 8,2 9 0,4 2 1,-2-1-2,0 1 0,0-4-18,-6 2-11,2-10-13,-8 1-25,-3-8-20,0-8-53,0-7-13,0 0-94</inkml:trace>
      </inkml:traceGroup>
      <inkml:traceGroup>
        <inkml:annotationXML>
          <emma:emma xmlns:emma="http://www.w3.org/2003/04/emma" version="1.0">
            <emma:interpretation id="{2071C957-27CF-425D-8AD5-831FE817185B}" emma:medium="tactile" emma:mode="ink">
              <msink:context xmlns:msink="http://schemas.microsoft.com/ink/2010/main" type="line" rotatedBoundingBox="34965,13175 37383,12654 37536,13366 35119,13888"/>
            </emma:interpretation>
          </emma:emma>
        </inkml:annotationXML>
        <inkml:traceGroup>
          <inkml:annotationXML>
            <emma:emma xmlns:emma="http://www.w3.org/2003/04/emma" version="1.0">
              <emma:interpretation id="{5D393387-2FEA-4642-B6D5-41D477BD39DC}" emma:medium="tactile" emma:mode="ink">
                <msink:context xmlns:msink="http://schemas.microsoft.com/ink/2010/main" type="inkWord" rotatedBoundingBox="34965,13175 37383,12654 37536,13366 35119,13888"/>
              </emma:interpretation>
              <emma:one-of disjunction-type="recognition" id="oneOf3">
                <emma:interpretation id="interp15" emma:lang="en-GB" emma:confidence="0">
                  <emma:literal>Hate</emma:literal>
                </emma:interpretation>
                <emma:interpretation id="interp16" emma:lang="en-GB" emma:confidence="0">
                  <emma:literal>Hithe</emma:literal>
                </emma:interpretation>
                <emma:interpretation id="interp17" emma:lang="en-GB" emma:confidence="0">
                  <emma:literal>Hickes</emma:literal>
                </emma:interpretation>
                <emma:interpretation id="interp18" emma:lang="en-GB" emma:confidence="0">
                  <emma:literal>Hickey</emma:literal>
                </emma:interpretation>
                <emma:interpretation id="interp19" emma:lang="en-GB" emma:confidence="0">
                  <emma:literal>H+izhe</emma:literal>
                </emma:interpretation>
              </emma:one-of>
            </emma:emma>
          </inkml:annotationXML>
          <inkml:trace contextRef="#ctx0" brushRef="#br0" timeOffset="6534.7245">1167 2572 492,'0'0'128,"0"0"-71,0 0-33,0 0-8,0 0-6,0 0-6,12 59-4,2-8 2,-4 1 1,-5-3 0,-5-1-3,0-7-6,0-1-12,0-9-1,0-10-6,-11-7-2,1-6-6,-1-8 31,2 0 2,1 0 11,1 0-10,7-22-1,0-4-25,0 0 24,21-2-21,9 1-7,5 0-4,9-2-6,-3-4-4,0 2 20,-5 0 13,-12-3 10,-6 7 6,-7-5-1,-11 5 16,0 0 12,0 6 17,0-1-7,-18 4 19,4 9-18,4 3-1,4 3-15,6 3-7,0 0-21,0 3-7,0 21 1,0 11 6,0-2 0,6 1-1,7-4 0,-2 2-7,-1-6-9,-2-2-7,-5-6 13,-3-8-11,0-4 16,0-1 6,0-5 6,0 0 11,0 0 19,3 0 1,0 0-18,3-5-19,9-4 0,-1 5 9,3 4-9,-4 0-6,-2 0 3,-2 29 3,-2 1 0,1 4 0,-2-1-3,-3 2-19,-3-5-5,0-3-29,0-1-19,0-9-105,0-1-122</inkml:trace>
          <inkml:trace contextRef="#ctx0" brushRef="#br0" timeOffset="6817.3651">1807 2905 624,'0'0'84,"0"0"-74,0 0-2,0 0 41,0 0-20,0 0-28,17-70-2,60 49-3,23-2-3,9 3-11,-11 2-26,-16 2-32,-23 4 23,-29 2-37,-24 4 20,-6-1 25,-13 6-78,-39-3-76</inkml:trace>
          <inkml:trace contextRef="#ctx0" brushRef="#br0" timeOffset="7055.6519">2004 2612 261,'0'0'209,"0"0"-92,0 0-17,0 0-30,0 0-31,0 0-39,0 0-2,3 36 2,4 13 2,4 3 4,-2 3-5,2 1-1,-4-4-22,-1 0-28,-1-3-44,-2-9-50,-3-10-99</inkml:trace>
          <inkml:trace contextRef="#ctx0" brushRef="#br0" timeOffset="7288.6943">2655 2538 98,'0'0'587,"0"0"-499,0 0-66,0 0-6,0 0 3,0 0-19,0-15-2,0 42 2,0 6 1,3 4-1,7-4-8,1-4-26,-5-2-31,1-2-20,-7-6-41,0-1-38,0-10-124</inkml:trace>
          <inkml:trace contextRef="#ctx0" brushRef="#br0" timeOffset="7705.778">2910 2498 599,'0'0'85,"0"0"-85,0 0 38,0 0-8,0 0 24,0 0-44,-98-63-10,98 62-7,9-6-4,29 1 9,10 1-3,-7 5 2,-7 0 3,-13 0-1,-8 0-6,-2 2-1,-11 15 1,0 6 7,0 5 14,0 6-2,-24 0-6,-4 2 0,-2-6 1,6-2-1,10-5-5,4-12 2,10-3-3,0-1-2,0-3 2,3-3 0,27-1-12,11 0-10,15 0 1,-9 0-16,4-14-23,-7-3-39,-9-6-22,-15-1-1,-13-10-66,-7-6 56</inkml:trace>
          <inkml:trace contextRef="#ctx0" brushRef="#br0" timeOffset="8380.7987">3193 2275 43,'0'0'63,"0"0"31,0 0-25,0 0-5,0-158-2,8 153-17,-8 2 14,0 3 22,0 0-32,0 0-44,0 3 11,0 27-1,0 15 45,0 3-40,0 4-4,0 2-14,0-1 2,0-5-3,0-1-1,3-7-10,-3-13-14,0-8-11,0-14 5,0-2 9,0-3 21,3 0 5,3 0 4,2-27-5,5-9 25,4-4 8,0 0-28,4 2 0,3 8-7,-1 4 2,-2 10-4,-4 0 0,-4 8-1,1-3-1,-1 3 2,-5 1 2,-2 2 3,-3 1 0,0 4 21,-3 0-17,4 0-9,0 12 0,3 13 11,-1 2 4,2-2-5,-2-4-9,1 0 2,4-7-1,-5-3 0,3-3 0,-4-1-2,-2-3-9,0-4 1,1 0 3,2 0 5,-1-12 3,-2-20-1,-3 0 2,0-3 3,0 11 10,0 8 8,0 11-1,0 2-14,0 3-9,0 0-1,0 0-1,0 0 1,0 0-4,0 0 0,0 0-6,0 19 6,0 7 4,6-1-2,0-1-4,-2-3-6,4-2 0,-8 0-10,3-5-18,-3 5-57,0-6-105,0-1-155</inkml:trace>
        </inkml:traceGroup>
      </inkml:traceGroup>
    </inkml:traceGroup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31.4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75D3FFE-4722-4898-8FA7-26A3F9B3BD90}" emma:medium="tactile" emma:mode="ink">
          <msink:context xmlns:msink="http://schemas.microsoft.com/ink/2010/main" type="inkDrawing" rotatedBoundingBox="33456,9905 36516,9326 36849,11084 33788,11663" hotPoints="36753,10419 35342,11442 33764,10705 35174,9682" semanticType="enclosure" shapeName="Ellipse">
            <msink:sourceLink direction="with" ref="{7BABF3B0-54E9-4C58-9D3D-929DA268F46B}"/>
          </msink:context>
        </emma:interpretation>
      </emma:emma>
    </inkml:annotationXML>
    <inkml:trace contextRef="#ctx0" brushRef="#br0">2020 850 164,'0'0'264,"0"0"-157,0 0-34,0 0 1,0 0-46,0 0-28,-11-19-4,1 38 1,3-1 3,0-2 0,7-1-2,0-3 2,0-6-7,0 1-22,0-6 6,0 4-11,0-3 15,7-2-1,0 0 18,0 0 4,-4 0 1,3-7 4,2-7-3,-1-5 1,4 1 3,1-2-1,6 2-6,2 4-1,1 9 0,-4 2-1,-1 3 1,-2 0-3,-4 0-5,-3 14 1,-3 8 7,-4-6 0,0 2 2,0-10-2,0 3 7,0-8-5,0-3-2,0 0 6,0 0 15,0 0 1,3 0-4,14-11 7,13-3-23,8-1 10,-5 4 1,2 6-5,-11 2-2,-10 3-6,-4 0 0,-7 0 0,1 0 0,0-3-13,2-5-40,0-6-11,2-7-43,-5-7 2,-3-9 24,0-3 5,0-5 66,0-4 10,-14 0 35,1 3 15,2-1 5,5 11-11,3 9-9,-2 8 6,5 11 11,0 8-9,0 0-43,0 0-6,0 14-1,0 26 7,0 6 25,0 2-16,5 3-6,-5-9-1,0-2-1,0 0-1,0-6-7,0-4-7,0-5-2,0-9-34,0-8 23,0-8 14,0 0 8,0 0 1,0 0-14,3 0 18,7-22 15,10-2-15,-6-3 0,-1-1-13,-2 2-2,-2 2 1,3 8 12,-6 2 2,5 5 14,-2 0 23,2 3 2,-1 6 4,4 0-18,-1 0-21,4 15 4,4 8 11,-1-2-9,4-2-6,-3-3-2,-4-2-2,-1-6-8,-2-2-9,-3-6 11,-5 0-6,1 0 12,-7 0 1,0-18-1,0-8 0,0 7-5,0-7-3,0 5-15,-3 2-2,-4 1-21,4 3-33,-2-3 8,2-5-38,0 2 40,-7-3 29,-1-4 40,-9-3 27,-10-5 13,-11-4 37,-10-3 10,-7-3-11,-13 3-17,-5-3-11,-5 4-1,-4 4-6,3 8-9,-4 11-6,1 3-19,0 11 11,-4 5-14,1 0 2,-4 0-1,0 13-2,1 20-2,0 4-1,8 4-2,4-1 2,4-2-1,3 2 1,10-6 0,2-1-2,-2-1 4,4 1 0,1 7 5,-1 0-6,7 6 7,-1 0-3,1 5-5,1 5 1,1-7 0,4 4 2,6-14-1,1 1-1,6-8-2,6 3 0,2-3 1,-3 1-1,3 4 1,-4 1 3,4 6-3,0-1 0,12-1-1,1 5-4,11-1 4,0-4 0,14-2-1,24-2 2,1-4 3,6-3-1,-1-2 2,2 5-1,-2 2-3,3 8 4,10 4-3,8-2-1,11 1 4,1-13-4,9-5-3,2-10 2,9-6-3,1-13 3,11 0-17,6 0 13,11 0-10,1-6 14,-4-9-9,-11-1 0,-14 0-8,-6-3-3,-4-4-2,3-6 2,-3-3 12,4-6-11,-1 1-3,-2-1-5,-1-2 15,-2 2-1,-7 2 14,-5-1-1,-9 3 3,-11-3-1,-2 4 5,-8 0-3,-11-2 7,2 1 8,-11-2-7,-4-1 8,-6-2 5,-7-6-5,-4-3-3,-3-3 3,0-5 20,0-2-3,-14 2-23,-16 2 4,-15 0-9,-5 0 3,-12 1-7,-9 8-4,-8-2 4,-3 9-4,-3 4 0,-1-1-4,6 11-17,-3-1-10,4 4-25,5 6 25,3 3-8,-2 1-12,2 6-45,-3 2-39,-15 3-110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46.9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D216518-952C-40AE-AB9F-03EBDBFDA079}" emma:medium="tactile" emma:mode="ink">
          <msink:context xmlns:msink="http://schemas.microsoft.com/ink/2010/main" type="writingRegion" rotatedBoundingBox="35904,3965 37282,3726 37390,4349 36011,4588">
            <msink:destinationLink direction="with" ref="{327FAEEA-4CAA-453F-AB1C-7B92E5CE0954}"/>
          </msink:context>
        </emma:interpretation>
      </emma:emma>
    </inkml:annotationXML>
    <inkml:traceGroup>
      <inkml:annotationXML>
        <emma:emma xmlns:emma="http://www.w3.org/2003/04/emma" version="1.0">
          <emma:interpretation id="{E61D38C7-BF42-4707-99AB-C4455D5B36F6}" emma:medium="tactile" emma:mode="ink">
            <msink:context xmlns:msink="http://schemas.microsoft.com/ink/2010/main" type="paragraph" rotatedBoundingBox="35904,3965 37282,3726 37390,4349 36011,45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86C399B-065F-4102-B5F3-ECB86C07FA7E}" emma:medium="tactile" emma:mode="ink">
              <msink:context xmlns:msink="http://schemas.microsoft.com/ink/2010/main" type="line" rotatedBoundingBox="35904,3965 37282,3726 37390,4349 36011,4588"/>
            </emma:interpretation>
          </emma:emma>
        </inkml:annotationXML>
        <inkml:traceGroup>
          <inkml:annotationXML>
            <emma:emma xmlns:emma="http://www.w3.org/2003/04/emma" version="1.0">
              <emma:interpretation id="{F6B62B79-5BD7-414E-B252-611004C8CAB9}" emma:medium="tactile" emma:mode="ink">
                <msink:context xmlns:msink="http://schemas.microsoft.com/ink/2010/main" type="inkWord" rotatedBoundingBox="35904,3965 37282,3726 37390,4349 36011,4588"/>
              </emma:interpretation>
              <emma:one-of disjunction-type="recognition" id="oneOf0">
                <emma:interpretation id="interp0" emma:lang="en-GB" emma:confidence="0">
                  <emma:literal>Main</emma:literal>
                </emma:interpretation>
                <emma:interpretation id="interp1" emma:lang="en-GB" emma:confidence="0">
                  <emma:literal>Mars</emma:literal>
                </emma:interpretation>
                <emma:interpretation id="interp2" emma:lang="en-GB" emma:confidence="0">
                  <emma:literal>Marr</emma:literal>
                </emma:interpretation>
                <emma:interpretation id="interp3" emma:lang="en-GB" emma:confidence="0">
                  <emma:literal>Morn</emma:literal>
                </emma:interpretation>
                <emma:interpretation id="interp4" emma:lang="en-GB" emma:confidence="0">
                  <emma:literal>Mann</emma:literal>
                </emma:interpretation>
              </emma:one-of>
            </emma:emma>
          </inkml:annotationXML>
          <inkml:trace contextRef="#ctx0" brushRef="#br0">0 127 419,'0'0'73,"0"0"-66,0 0 41,0 0 0,0 0 20,0 0-24,0-57-10,0 57-10,0 0-17,0 0-7,0 0-7,0 24 2,11 13 5,-4 15 3,-4 6-3,0 10 1,-3 6-1,0-4 0,0-4-1,0-18-9,0-15-4,3-18-2,-3-11 7,0-1 6,0-3 3,5 0 16,1-25 22,1-23-18,0-19-17,3 1 6,-4-1 3,2 1-10,-5 6-2,0 4 0,-3 10 1,0 11 5,0 3-5,0 8-1,0 10-1,0 0 1,0 12 6,0 2-6,0 0 0,0 0-3,0 0-6,0 0-8,10 0-2,7 16 16,4 7 2,-1 5 1,1 2-5,-4 4 1,-4-1 2,1 4-1,0 1-2,-4-2 2,-4-2-6,2-7-10,-2-5 7,-2-4 4,-1-4 2,-3-11 4,8 2-5,-8-5 6,0 0 1,3 0 3,0 0 9,14-19 16,1-18-20,9-11-3,0 1-2,3 1 1,-2 4-3,-7 10-1,-9 10 3,-9 14 1,2 8 18,-5 0-14,0 0-8,0 0-2,0 0-10,3 22 2,0 15 10,4 6-3,-4-1-4,0 0-13,2-2 12,-5 1-15,0-1 0,0-6-27,0-1-23,0-9-9,0-5 18,0-10-14,0-6-54,0-3 25,12 0 15</inkml:trace>
          <inkml:trace contextRef="#ctx0" brushRef="#br0" timeOffset="438.4572">699 220 14,'0'0'43,"0"0"9,0 0 61,0 0 24,0 0-56,0 0-18,20-70-14,-20 70-38,0 0-11,-6 6-4,-11 15 3,-4 7 2,12-2-6,1 3 6,8-6-2,0-2-2,0-2-8,0-6 3,8-4-9,4-2 2,-1-4 10,-4-3 5,-1 0 4,5 0 21,-5 0 14,1-16-15,1 4 3,-5 3-3,0 3 15,0 3-12,-3-2-13,0 5-3,0 0-11,0 0-2,0 0-1,3 0-10,0 0-25,5 0-10,-8 8 8,0 2-54,0-2 13,0-2-34,0 0-32,0-6-1</inkml:trace>
          <inkml:trace contextRef="#ctx0" brushRef="#br0" timeOffset="1131.1025">699 220 63,'115'27'38,"-86"-35"-3,-2 3 16,-7 5 29,1 0-20,-9 0-5,6 16-31,-7 5 10,1-2-14,-1-5-7,-7 0-5,-1-10 2,0-3 1,-3-1 1,0 0 35,0 0-1,0 0-22,0 0-2,0-5-15,0-12-7,0-2-14,11-3-22,2 3-8,10 1-66,6-4 20,-2 4-7,-4-4 9,-2 4 56,-7-6 32,-8 2 15,-2-3 41,-4 4 64,0 2-46,0 8 18,0 1-15,0 4-18,0 3-20,0 3-9,0 0-24,0 0-6,0 0-8,-7 0 1,4 19 5,3-1-1,0-3-28,0-2-12,0-5-20,0 0 29,0-8-1,3 0 7,4 0 27,-7-11 1,3-15 11,-3-15 19,0 1 30,0-3 6,0 1-31,3 8 12,5 8-6,-5 12-7,-3 7-8,0 7-13,3 0-13,0 0-7,4 7-9,4 26 15,1 10 1,3 7 0,-4-6 0,1-4-10,-1-5-6,2-11-7,1-2 5,0-7 8,2-3 1,2-1 9,-1 4 1,-4 6-1,-2 9 0,-5 3 0,-3 8 0,-3-7 0,0-7 1,0-3-1,0-5 0,0-5-52,0-3-12,-3-11-41,0 0 3,3-4-19,0-29-80</inkml:trace>
          <inkml:trace contextRef="#ctx0" brushRef="#br0" timeOffset="448.4936">699 220 63</inkml:trace>
        </inkml:traceGroup>
      </inkml:traceGroup>
    </inkml:traceGroup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</inkml:channelProperties>
      </inkml:inkSource>
      <inkml:timestamp xml:id="ts0" timeString="2021-03-04T13:34:48.5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27FAEEA-4CAA-453F-AB1C-7B92E5CE0954}" emma:medium="tactile" emma:mode="ink">
          <msink:context xmlns:msink="http://schemas.microsoft.com/ink/2010/main" type="inkDrawing" rotatedBoundingBox="36107,1903 38285,4376 36529,5923 34350,3451" hotPoints="37741,3292 37540,5265 35443,5051 35644,3078" semanticType="enclosure" shapeName="Rectangle">
            <msink:sourceLink direction="with" ref="{6D216518-952C-40AE-AB9F-03EBDBFDA079}"/>
          </msink:context>
        </emma:interpretation>
      </emma:emma>
    </inkml:annotationXML>
    <inkml:trace contextRef="#ctx0" brushRef="#br0">1560 133 139,'0'0'89,"-201"-45"-47,82 33 48,-7 5-27,-10 7 7,-1 0-36,-2 19 24,-1 23-57,14 23 42,6 14-43,16 23 8,18 17-17,14 17 16,32 25-15,26 17 9,14 9-1,47-10 0,59-21-1,41-33 1,27-28 2,19-37-2,12-27-27,-1-27 5,-6-4 14,-10-21 2,-18-33 6,-16-5 11,-22-16-9,-10-20 8,-22-12 14,-26-28-1,-27-25 11,-29-5-11,-18-7 5,-30 7-16,-52 12-7,-34 19-5,-37 13-17,-45 29-12,-48 35-20,-53 31-39,-39 26-37,-16 32 40,-3 40-69</inkml:trace>
    <inkml:trace contextRef="#ctx0" brushRef="#br0" timeOffset="10432.0872">180 1724 51,'0'0'109,"0"0"-69,0 0 14,0 0 38,0 0-49,0 0 11,-10-117-4,3 88-4,-6-12-15,-8-7 0,-2-11-4,-9-11-6,-1-19 1,1-15 8,2-17-10,3-4-14,-4-10 6,7 4-12,0-3 2,4-3-2,2 12 0,9-1 0,3 0-7,6 0-16,0 8-1,0 10-22,0 16 30,0 16 5,-8 9-1,-2 5-21,-1 11 20,5 7-5,0 10 16,-1 7-3,-1 8 5,2 3-9,0 8 7,-2 2-6,1 2 5,4 4-4,3 0 4,-8 0-8,2 0-11,-3 29 15,-9 8 7,7-1 1,2 1-1,2-7 1,-1-6-1,5-5 1,-3 0-1,-5-1 0,1 4-1,-7-5-72,-4-9-122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9836F-6806-4549-A8A3-662BA509DDC9}" type="datetimeFigureOut">
              <a:rPr lang="en-IN" smtClean="0"/>
              <a:t>19-03-2021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AED0C-4B83-4BE5-BCB2-D68740EA196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819273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AED0C-4B83-4BE5-BCB2-D68740EA196D}" type="slidenum">
              <a:rPr lang="en-IN" smtClean="0"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21844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AED0C-4B83-4BE5-BCB2-D68740EA196D}" type="slidenum">
              <a:rPr lang="en-IN" smtClean="0"/>
              <a:t>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12462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9715500" y="18988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Eras Bold ITC" panose="020B0907030504020204" pitchFamily="34" charset="0"/>
              </a:rPr>
              <a:t>ANANT CLASSES</a:t>
            </a:r>
            <a:endParaRPr lang="en-IN" sz="2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9861550" y="321388"/>
            <a:ext cx="25273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Eras Bold ITC" panose="020B0907030504020204" pitchFamily="34" charset="0"/>
              </a:rPr>
              <a:t>YOUR SUCCESS OUR PROMISE</a:t>
            </a:r>
            <a:endParaRPr lang="en-IN" sz="1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47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ED969A-A54D-4800-8438-2CA9216605A6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337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ED969A-A54D-4800-8438-2CA9216605A6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5611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ED969A-A54D-4800-8438-2CA9216605A6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32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ED969A-A54D-4800-8438-2CA9216605A6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6521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ED969A-A54D-4800-8438-2CA9216605A6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0446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ED969A-A54D-4800-8438-2CA9216605A6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10017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ED969A-A54D-4800-8438-2CA9216605A6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174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ED969A-A54D-4800-8438-2CA9216605A6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9891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ED969A-A54D-4800-8438-2CA9216605A6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34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ED969A-A54D-4800-8438-2CA9216605A6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865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0" y="0"/>
            <a:ext cx="1219200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IN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59900" y="98811"/>
            <a:ext cx="2832100" cy="44870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ANANAT CLASSES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72880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i="0" kern="1200" baseline="0">
          <a:solidFill>
            <a:schemeClr val="bg1"/>
          </a:solidFill>
          <a:effectLst/>
          <a:latin typeface="Mongolian Baiti" panose="03000500000000000000" pitchFamily="66" charset="0"/>
          <a:ea typeface="+mj-ea"/>
          <a:cs typeface="Mongolian Baiti" panose="03000500000000000000" pitchFamily="66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image" Target="../media/image250.emf"/><Relationship Id="rId26" Type="http://schemas.openxmlformats.org/officeDocument/2006/relationships/image" Target="../media/image290.emf"/><Relationship Id="rId39" Type="http://schemas.openxmlformats.org/officeDocument/2006/relationships/customXml" Target="../ink/ink19.xml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34" Type="http://schemas.openxmlformats.org/officeDocument/2006/relationships/image" Target="../media/image330.emf"/><Relationship Id="rId42" Type="http://schemas.openxmlformats.org/officeDocument/2006/relationships/image" Target="../media/image370.emf"/><Relationship Id="rId47" Type="http://schemas.openxmlformats.org/officeDocument/2006/relationships/customXml" Target="../ink/ink23.xml"/><Relationship Id="rId50" Type="http://schemas.openxmlformats.org/officeDocument/2006/relationships/image" Target="../media/image410.emf"/><Relationship Id="rId7" Type="http://schemas.openxmlformats.org/officeDocument/2006/relationships/customXml" Target="../ink/ink3.xml"/><Relationship Id="rId12" Type="http://schemas.openxmlformats.org/officeDocument/2006/relationships/image" Target="../media/image220.emf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350.emf"/><Relationship Id="rId46" Type="http://schemas.openxmlformats.org/officeDocument/2006/relationships/image" Target="../media/image390.emf"/><Relationship Id="rId2" Type="http://schemas.openxmlformats.org/officeDocument/2006/relationships/image" Target="../media/image41.emf"/><Relationship Id="rId16" Type="http://schemas.openxmlformats.org/officeDocument/2006/relationships/image" Target="../media/image240.emf"/><Relationship Id="rId20" Type="http://schemas.openxmlformats.org/officeDocument/2006/relationships/image" Target="../media/image260.emf"/><Relationship Id="rId29" Type="http://schemas.openxmlformats.org/officeDocument/2006/relationships/customXml" Target="../ink/ink14.xml"/><Relationship Id="rId41" Type="http://schemas.openxmlformats.org/officeDocument/2006/relationships/customXml" Target="../ink/ink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0.emf"/><Relationship Id="rId11" Type="http://schemas.openxmlformats.org/officeDocument/2006/relationships/customXml" Target="../ink/ink5.xml"/><Relationship Id="rId24" Type="http://schemas.openxmlformats.org/officeDocument/2006/relationships/image" Target="../media/image280.emf"/><Relationship Id="rId32" Type="http://schemas.openxmlformats.org/officeDocument/2006/relationships/image" Target="../media/image320.emf"/><Relationship Id="rId37" Type="http://schemas.openxmlformats.org/officeDocument/2006/relationships/customXml" Target="../ink/ink18.xml"/><Relationship Id="rId40" Type="http://schemas.openxmlformats.org/officeDocument/2006/relationships/image" Target="../media/image360.emf"/><Relationship Id="rId45" Type="http://schemas.openxmlformats.org/officeDocument/2006/relationships/customXml" Target="../ink/ink22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300.emf"/><Relationship Id="rId36" Type="http://schemas.openxmlformats.org/officeDocument/2006/relationships/image" Target="../media/image340.emf"/><Relationship Id="rId49" Type="http://schemas.openxmlformats.org/officeDocument/2006/relationships/customXml" Target="../ink/ink24.xml"/><Relationship Id="rId10" Type="http://schemas.openxmlformats.org/officeDocument/2006/relationships/image" Target="../media/image210.emf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4" Type="http://schemas.openxmlformats.org/officeDocument/2006/relationships/image" Target="../media/image380.emf"/><Relationship Id="rId4" Type="http://schemas.openxmlformats.org/officeDocument/2006/relationships/image" Target="../media/image180.emf"/><Relationship Id="rId9" Type="http://schemas.openxmlformats.org/officeDocument/2006/relationships/customXml" Target="../ink/ink4.xml"/><Relationship Id="rId14" Type="http://schemas.openxmlformats.org/officeDocument/2006/relationships/image" Target="../media/image230.emf"/><Relationship Id="rId22" Type="http://schemas.openxmlformats.org/officeDocument/2006/relationships/image" Target="../media/image270.emf"/><Relationship Id="rId27" Type="http://schemas.openxmlformats.org/officeDocument/2006/relationships/customXml" Target="../ink/ink13.xml"/><Relationship Id="rId30" Type="http://schemas.openxmlformats.org/officeDocument/2006/relationships/image" Target="../media/image310.emf"/><Relationship Id="rId35" Type="http://schemas.openxmlformats.org/officeDocument/2006/relationships/customXml" Target="../ink/ink17.xml"/><Relationship Id="rId43" Type="http://schemas.openxmlformats.org/officeDocument/2006/relationships/customXml" Target="../ink/ink21.xml"/><Relationship Id="rId48" Type="http://schemas.openxmlformats.org/officeDocument/2006/relationships/image" Target="../media/image400.emf"/><Relationship Id="rId8" Type="http://schemas.openxmlformats.org/officeDocument/2006/relationships/image" Target="../media/image200.emf"/></Relationships>
</file>

<file path=ppt/slides/_rels/slide74.xml.rels><?xml version="1.0" encoding="UTF-8" standalone="yes"?>
<Relationships xmlns="http://schemas.openxmlformats.org/package/2006/relationships"><Relationship Id="rId13" Type="http://schemas.openxmlformats.org/officeDocument/2006/relationships/customXml" Target="../ink/ink30.xml"/><Relationship Id="rId18" Type="http://schemas.openxmlformats.org/officeDocument/2006/relationships/image" Target="../media/image49.emf"/><Relationship Id="rId26" Type="http://schemas.openxmlformats.org/officeDocument/2006/relationships/image" Target="../media/image53.emf"/><Relationship Id="rId39" Type="http://schemas.openxmlformats.org/officeDocument/2006/relationships/customXml" Target="../ink/ink43.xml"/><Relationship Id="rId3" Type="http://schemas.openxmlformats.org/officeDocument/2006/relationships/customXml" Target="../ink/ink25.xml"/><Relationship Id="rId21" Type="http://schemas.openxmlformats.org/officeDocument/2006/relationships/customXml" Target="../ink/ink34.xml"/><Relationship Id="rId34" Type="http://schemas.openxmlformats.org/officeDocument/2006/relationships/image" Target="../media/image57.emf"/><Relationship Id="rId42" Type="http://schemas.openxmlformats.org/officeDocument/2006/relationships/image" Target="../media/image61.emf"/><Relationship Id="rId47" Type="http://schemas.openxmlformats.org/officeDocument/2006/relationships/customXml" Target="../ink/ink47.xml"/><Relationship Id="rId50" Type="http://schemas.openxmlformats.org/officeDocument/2006/relationships/image" Target="../media/image65.emf"/><Relationship Id="rId7" Type="http://schemas.openxmlformats.org/officeDocument/2006/relationships/customXml" Target="../ink/ink27.xml"/><Relationship Id="rId12" Type="http://schemas.openxmlformats.org/officeDocument/2006/relationships/image" Target="../media/image46.emf"/><Relationship Id="rId17" Type="http://schemas.openxmlformats.org/officeDocument/2006/relationships/customXml" Target="../ink/ink32.xml"/><Relationship Id="rId25" Type="http://schemas.openxmlformats.org/officeDocument/2006/relationships/customXml" Target="../ink/ink36.xml"/><Relationship Id="rId33" Type="http://schemas.openxmlformats.org/officeDocument/2006/relationships/customXml" Target="../ink/ink40.xml"/><Relationship Id="rId38" Type="http://schemas.openxmlformats.org/officeDocument/2006/relationships/image" Target="../media/image59.emf"/><Relationship Id="rId46" Type="http://schemas.openxmlformats.org/officeDocument/2006/relationships/image" Target="../media/image63.emf"/><Relationship Id="rId2" Type="http://schemas.openxmlformats.org/officeDocument/2006/relationships/image" Target="../media/image41.emf"/><Relationship Id="rId16" Type="http://schemas.openxmlformats.org/officeDocument/2006/relationships/image" Target="../media/image48.emf"/><Relationship Id="rId20" Type="http://schemas.openxmlformats.org/officeDocument/2006/relationships/image" Target="../media/image50.emf"/><Relationship Id="rId29" Type="http://schemas.openxmlformats.org/officeDocument/2006/relationships/customXml" Target="../ink/ink38.xml"/><Relationship Id="rId41" Type="http://schemas.openxmlformats.org/officeDocument/2006/relationships/customXml" Target="../ink/ink4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emf"/><Relationship Id="rId11" Type="http://schemas.openxmlformats.org/officeDocument/2006/relationships/customXml" Target="../ink/ink29.xml"/><Relationship Id="rId24" Type="http://schemas.openxmlformats.org/officeDocument/2006/relationships/image" Target="../media/image52.emf"/><Relationship Id="rId32" Type="http://schemas.openxmlformats.org/officeDocument/2006/relationships/image" Target="../media/image56.emf"/><Relationship Id="rId37" Type="http://schemas.openxmlformats.org/officeDocument/2006/relationships/customXml" Target="../ink/ink42.xml"/><Relationship Id="rId40" Type="http://schemas.openxmlformats.org/officeDocument/2006/relationships/image" Target="../media/image60.emf"/><Relationship Id="rId45" Type="http://schemas.openxmlformats.org/officeDocument/2006/relationships/customXml" Target="../ink/ink46.xml"/><Relationship Id="rId5" Type="http://schemas.openxmlformats.org/officeDocument/2006/relationships/customXml" Target="../ink/ink26.xml"/><Relationship Id="rId15" Type="http://schemas.openxmlformats.org/officeDocument/2006/relationships/customXml" Target="../ink/ink31.xml"/><Relationship Id="rId23" Type="http://schemas.openxmlformats.org/officeDocument/2006/relationships/customXml" Target="../ink/ink35.xml"/><Relationship Id="rId28" Type="http://schemas.openxmlformats.org/officeDocument/2006/relationships/image" Target="../media/image54.emf"/><Relationship Id="rId36" Type="http://schemas.openxmlformats.org/officeDocument/2006/relationships/image" Target="../media/image58.emf"/><Relationship Id="rId49" Type="http://schemas.openxmlformats.org/officeDocument/2006/relationships/customXml" Target="../ink/ink48.xml"/><Relationship Id="rId10" Type="http://schemas.openxmlformats.org/officeDocument/2006/relationships/image" Target="../media/image45.emf"/><Relationship Id="rId19" Type="http://schemas.openxmlformats.org/officeDocument/2006/relationships/customXml" Target="../ink/ink33.xml"/><Relationship Id="rId31" Type="http://schemas.openxmlformats.org/officeDocument/2006/relationships/customXml" Target="../ink/ink39.xml"/><Relationship Id="rId44" Type="http://schemas.openxmlformats.org/officeDocument/2006/relationships/image" Target="../media/image62.emf"/><Relationship Id="rId4" Type="http://schemas.openxmlformats.org/officeDocument/2006/relationships/image" Target="../media/image42.emf"/><Relationship Id="rId9" Type="http://schemas.openxmlformats.org/officeDocument/2006/relationships/customXml" Target="../ink/ink28.xml"/><Relationship Id="rId14" Type="http://schemas.openxmlformats.org/officeDocument/2006/relationships/image" Target="../media/image47.emf"/><Relationship Id="rId22" Type="http://schemas.openxmlformats.org/officeDocument/2006/relationships/image" Target="../media/image51.emf"/><Relationship Id="rId27" Type="http://schemas.openxmlformats.org/officeDocument/2006/relationships/customXml" Target="../ink/ink37.xml"/><Relationship Id="rId30" Type="http://schemas.openxmlformats.org/officeDocument/2006/relationships/image" Target="../media/image55.emf"/><Relationship Id="rId35" Type="http://schemas.openxmlformats.org/officeDocument/2006/relationships/customXml" Target="../ink/ink41.xml"/><Relationship Id="rId43" Type="http://schemas.openxmlformats.org/officeDocument/2006/relationships/customXml" Target="../ink/ink45.xml"/><Relationship Id="rId48" Type="http://schemas.openxmlformats.org/officeDocument/2006/relationships/image" Target="../media/image64.emf"/><Relationship Id="rId8" Type="http://schemas.openxmlformats.org/officeDocument/2006/relationships/image" Target="../media/image44.emf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emf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78805" y="2497688"/>
            <a:ext cx="7031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400" dirty="0" smtClean="0">
                <a:latin typeface="Arial Black" panose="020B0A04020102020204" pitchFamily="34" charset="0"/>
              </a:rPr>
              <a:t>COURSE </a:t>
            </a:r>
            <a:r>
              <a:rPr lang="en-IN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DETAILS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93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606" y="764274"/>
            <a:ext cx="7001301" cy="5897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6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4025" y="714467"/>
            <a:ext cx="9021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Course Fee Structure For Class III (3</a:t>
            </a:r>
            <a:r>
              <a:rPr lang="en-GB" sz="2400" b="1" baseline="30000" dirty="0"/>
              <a:t>rd</a:t>
            </a:r>
            <a:r>
              <a:rPr lang="en-GB" sz="2400" b="1" dirty="0"/>
              <a:t>) to VI (6</a:t>
            </a:r>
            <a:r>
              <a:rPr lang="en-GB" sz="2400" b="1" baseline="30000" dirty="0"/>
              <a:t>th</a:t>
            </a:r>
            <a:r>
              <a:rPr lang="en-GB" sz="2400" b="1" dirty="0"/>
              <a:t>) </a:t>
            </a:r>
            <a:r>
              <a:rPr lang="en-GB" sz="2400" b="1" dirty="0" smtClean="0"/>
              <a:t>“</a:t>
            </a:r>
            <a:r>
              <a:rPr lang="en-GB" sz="2400" b="1" dirty="0"/>
              <a:t>Session 2021-22</a:t>
            </a:r>
            <a:r>
              <a:rPr lang="en-GB" sz="2400" b="1" dirty="0" smtClean="0"/>
              <a:t>”</a:t>
            </a:r>
            <a:endParaRPr lang="en-GB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031593"/>
              </p:ext>
            </p:extLst>
          </p:nvPr>
        </p:nvGraphicFramePr>
        <p:xfrm>
          <a:off x="582345" y="1197734"/>
          <a:ext cx="9965451" cy="4677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817"/>
                <a:gridCol w="3321817"/>
                <a:gridCol w="3321817"/>
              </a:tblGrid>
              <a:tr h="78146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i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Admission Mode</a:t>
                      </a:r>
                      <a:endParaRPr lang="en-I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 Admission</a:t>
                      </a:r>
                      <a:endParaRPr lang="en-IN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IN" dirty="0"/>
                    </a:p>
                  </a:txBody>
                  <a:tcPr/>
                </a:tc>
              </a:tr>
              <a:tr h="524922">
                <a:tc gridSpan="2">
                  <a:txBody>
                    <a:bodyPr/>
                    <a:lstStyle/>
                    <a:p>
                      <a:pPr algn="ctr"/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 / Hindi</a:t>
                      </a:r>
                      <a:endParaRPr lang="en-IN" b="1" dirty="0" smtClean="0"/>
                    </a:p>
                  </a:txBody>
                  <a:tcPr/>
                </a:tc>
              </a:tr>
              <a:tr h="781469">
                <a:tc gridSpan="2">
                  <a:txBody>
                    <a:bodyPr/>
                    <a:lstStyle/>
                    <a:p>
                      <a:pPr algn="ctr"/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Commencement Date </a:t>
                      </a:r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15/03/2021</a:t>
                      </a:r>
                      <a:endParaRPr lang="en-IN" b="1" dirty="0"/>
                    </a:p>
                  </a:txBody>
                  <a:tcPr/>
                </a:tc>
              </a:tr>
              <a:tr h="524922"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End Date</a:t>
                      </a:r>
                      <a:endParaRPr lang="en-IN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28/02/2022</a:t>
                      </a:r>
                      <a:endParaRPr lang="en-IN" b="1" dirty="0"/>
                    </a:p>
                  </a:txBody>
                  <a:tcPr/>
                </a:tc>
              </a:tr>
              <a:tr h="784741">
                <a:tc rowSpan="3">
                  <a:txBody>
                    <a:bodyPr/>
                    <a:lstStyle/>
                    <a:p>
                      <a:pPr algn="ctr"/>
                      <a:r>
                        <a:rPr lang="en-GB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Date of Fee Deposition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1st Instalment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4000</a:t>
                      </a:r>
                      <a:endParaRPr lang="en-IN" b="1" dirty="0" smtClean="0"/>
                    </a:p>
                    <a:p>
                      <a:pPr algn="ctr"/>
                      <a:endParaRPr lang="en-IN" b="1" dirty="0"/>
                    </a:p>
                  </a:txBody>
                  <a:tcPr/>
                </a:tc>
              </a:tr>
              <a:tr h="524922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2nd Instalment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3000</a:t>
                      </a:r>
                      <a:endParaRPr lang="en-IN" b="1" dirty="0" smtClean="0"/>
                    </a:p>
                    <a:p>
                      <a:pPr algn="ctr"/>
                      <a:endParaRPr lang="en-IN" b="1" dirty="0"/>
                    </a:p>
                  </a:txBody>
                  <a:tcPr/>
                </a:tc>
              </a:tr>
              <a:tr h="634015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3rd Instalment</a:t>
                      </a:r>
                      <a:endParaRPr lang="en-IN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3000</a:t>
                      </a:r>
                      <a:endParaRPr lang="en-IN" b="1" dirty="0" smtClean="0"/>
                    </a:p>
                    <a:p>
                      <a:pPr algn="ctr"/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66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82890" y="599055"/>
            <a:ext cx="902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Course </a:t>
            </a:r>
            <a:r>
              <a:rPr lang="en-GB" sz="2400" b="1" dirty="0"/>
              <a:t>F</a:t>
            </a:r>
            <a:r>
              <a:rPr lang="en-GB" sz="2400" b="1" dirty="0" smtClean="0"/>
              <a:t>ee </a:t>
            </a:r>
            <a:r>
              <a:rPr lang="en-GB" sz="2400" b="1" dirty="0"/>
              <a:t>S</a:t>
            </a:r>
            <a:r>
              <a:rPr lang="en-GB" sz="2400" b="1" dirty="0" smtClean="0"/>
              <a:t>tructure </a:t>
            </a:r>
            <a:r>
              <a:rPr lang="en-GB" sz="2400" b="1" dirty="0"/>
              <a:t>F</a:t>
            </a:r>
            <a:r>
              <a:rPr lang="en-GB" sz="2400" b="1" dirty="0" smtClean="0"/>
              <a:t>or </a:t>
            </a:r>
            <a:r>
              <a:rPr lang="en-GB" sz="2400" b="1" dirty="0"/>
              <a:t>C</a:t>
            </a:r>
            <a:r>
              <a:rPr lang="en-GB" sz="2400" b="1" dirty="0" smtClean="0"/>
              <a:t>lass VII (7</a:t>
            </a:r>
            <a:r>
              <a:rPr lang="en-GB" sz="2400" b="1" baseline="30000" dirty="0" smtClean="0"/>
              <a:t>th</a:t>
            </a:r>
            <a:r>
              <a:rPr lang="en-GB" sz="2400" b="1" dirty="0" smtClean="0"/>
              <a:t>) to </a:t>
            </a:r>
            <a:r>
              <a:rPr lang="en-GB" sz="2400" b="1" dirty="0"/>
              <a:t>X</a:t>
            </a:r>
            <a:r>
              <a:rPr lang="en-GB" sz="2400" b="1" dirty="0" smtClean="0"/>
              <a:t> (10</a:t>
            </a:r>
            <a:r>
              <a:rPr lang="en-GB" sz="2400" b="1" baseline="30000" dirty="0" smtClean="0"/>
              <a:t>th</a:t>
            </a:r>
            <a:r>
              <a:rPr lang="en-GB" sz="2400" b="1" dirty="0" smtClean="0"/>
              <a:t>) “Session 2021-22”</a:t>
            </a:r>
            <a:endParaRPr lang="en-GB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27044"/>
              </p:ext>
            </p:extLst>
          </p:nvPr>
        </p:nvGraphicFramePr>
        <p:xfrm>
          <a:off x="1535049" y="1056913"/>
          <a:ext cx="8932785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595"/>
                <a:gridCol w="2977595"/>
                <a:gridCol w="2977595"/>
              </a:tblGrid>
              <a:tr h="60479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i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Admission Mode</a:t>
                      </a:r>
                      <a:endParaRPr lang="en-I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 Admission</a:t>
                      </a:r>
                      <a:endParaRPr lang="en-IN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IN" dirty="0"/>
                    </a:p>
                  </a:txBody>
                  <a:tcPr/>
                </a:tc>
              </a:tr>
              <a:tr h="345597">
                <a:tc gridSpan="2">
                  <a:txBody>
                    <a:bodyPr/>
                    <a:lstStyle/>
                    <a:p>
                      <a:pPr algn="ctr"/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 / Hindi</a:t>
                      </a:r>
                      <a:endParaRPr lang="en-IN" b="1" dirty="0" smtClean="0"/>
                    </a:p>
                  </a:txBody>
                  <a:tcPr/>
                </a:tc>
              </a:tr>
              <a:tr h="345597">
                <a:tc gridSpan="2">
                  <a:txBody>
                    <a:bodyPr/>
                    <a:lstStyle/>
                    <a:p>
                      <a:pPr algn="ctr"/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Commencement Date </a:t>
                      </a:r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01/03/2021</a:t>
                      </a:r>
                      <a:endParaRPr lang="en-IN" b="1" dirty="0"/>
                    </a:p>
                  </a:txBody>
                  <a:tcPr/>
                </a:tc>
              </a:tr>
              <a:tr h="345597"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End Date</a:t>
                      </a:r>
                      <a:endParaRPr lang="en-IN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28/02/2022</a:t>
                      </a:r>
                      <a:endParaRPr lang="en-IN" b="1" dirty="0"/>
                    </a:p>
                  </a:txBody>
                  <a:tcPr/>
                </a:tc>
              </a:tr>
              <a:tr h="892791">
                <a:tc rowSpan="3">
                  <a:txBody>
                    <a:bodyPr/>
                    <a:lstStyle/>
                    <a:p>
                      <a:pPr algn="ctr"/>
                      <a:r>
                        <a:rPr lang="en-GB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Date of Fee Deposition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1st Instalment</a:t>
                      </a:r>
                    </a:p>
                    <a:p>
                      <a:pPr algn="ctr"/>
                      <a:r>
                        <a:rPr lang="en-GB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</a:t>
                      </a:r>
                      <a:r>
                        <a:rPr lang="en-GB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time of admission)</a:t>
                      </a:r>
                    </a:p>
                    <a:p>
                      <a:pPr algn="ctr"/>
                      <a:r>
                        <a:rPr lang="en-GB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01.03.2021 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4000</a:t>
                      </a:r>
                      <a:endParaRPr lang="en-IN" b="1" dirty="0" smtClean="0"/>
                    </a:p>
                    <a:p>
                      <a:pPr algn="ctr"/>
                      <a:endParaRPr lang="en-IN" b="1" dirty="0"/>
                    </a:p>
                  </a:txBody>
                  <a:tcPr/>
                </a:tc>
              </a:tr>
              <a:tr h="1151988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2nd Instalment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(After 2 month from date of admission</a:t>
                      </a:r>
                      <a:r>
                        <a:rPr lang="en-GB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01.05.2021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4000</a:t>
                      </a:r>
                      <a:endParaRPr lang="en-IN" b="1" dirty="0" smtClean="0"/>
                    </a:p>
                    <a:p>
                      <a:pPr algn="ctr"/>
                      <a:endParaRPr lang="en-IN" b="1" dirty="0"/>
                    </a:p>
                  </a:txBody>
                  <a:tcPr/>
                </a:tc>
              </a:tr>
              <a:tr h="1670383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3rd Instalment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(After 6 month from date of admission</a:t>
                      </a:r>
                      <a:r>
                        <a:rPr lang="en-GB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01.07.2021</a:t>
                      </a:r>
                      <a:endParaRPr lang="en-IN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4000</a:t>
                      </a:r>
                      <a:endParaRPr lang="en-IN" b="1" dirty="0" smtClean="0"/>
                    </a:p>
                    <a:p>
                      <a:pPr algn="ctr"/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50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3161" y="607703"/>
            <a:ext cx="8895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Course Fee Structure For Class XI (11</a:t>
            </a:r>
            <a:r>
              <a:rPr lang="en-GB" sz="2400" b="1" baseline="30000" dirty="0"/>
              <a:t>th</a:t>
            </a:r>
            <a:r>
              <a:rPr lang="en-GB" sz="2400" b="1" dirty="0"/>
              <a:t>) to XII (12</a:t>
            </a:r>
            <a:r>
              <a:rPr lang="en-GB" sz="2400" b="1" baseline="30000" dirty="0"/>
              <a:t>th</a:t>
            </a:r>
            <a:r>
              <a:rPr lang="en-GB" sz="2400" b="1" dirty="0"/>
              <a:t>) </a:t>
            </a:r>
            <a:r>
              <a:rPr lang="en-GB" sz="2400" b="1" dirty="0" smtClean="0"/>
              <a:t>“</a:t>
            </a:r>
            <a:r>
              <a:rPr lang="en-GB" sz="2400" b="1" dirty="0"/>
              <a:t>Session 2021-22</a:t>
            </a:r>
            <a:r>
              <a:rPr lang="en-GB" sz="2400" b="1" dirty="0" smtClean="0"/>
              <a:t>”</a:t>
            </a:r>
            <a:endParaRPr lang="en-GB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827251"/>
              </p:ext>
            </p:extLst>
          </p:nvPr>
        </p:nvGraphicFramePr>
        <p:xfrm>
          <a:off x="616934" y="1046915"/>
          <a:ext cx="9615171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5057"/>
                <a:gridCol w="3205057"/>
                <a:gridCol w="3205057"/>
              </a:tblGrid>
              <a:tr h="56716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i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Admission Mode</a:t>
                      </a:r>
                      <a:endParaRPr lang="en-I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 Admission</a:t>
                      </a:r>
                      <a:endParaRPr lang="en-IN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IN" dirty="0"/>
                    </a:p>
                  </a:txBody>
                  <a:tcPr/>
                </a:tc>
              </a:tr>
              <a:tr h="344012">
                <a:tc gridSpan="2">
                  <a:txBody>
                    <a:bodyPr/>
                    <a:lstStyle/>
                    <a:p>
                      <a:pPr algn="ctr"/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 / Hindi</a:t>
                      </a:r>
                      <a:endParaRPr lang="en-IN" b="1" dirty="0" smtClean="0"/>
                    </a:p>
                  </a:txBody>
                  <a:tcPr/>
                </a:tc>
              </a:tr>
              <a:tr h="350807">
                <a:tc gridSpan="2">
                  <a:txBody>
                    <a:bodyPr/>
                    <a:lstStyle/>
                    <a:p>
                      <a:pPr algn="ctr"/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Commencement Date </a:t>
                      </a:r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15/03/2021</a:t>
                      </a:r>
                      <a:endParaRPr lang="en-IN" b="1" dirty="0"/>
                    </a:p>
                  </a:txBody>
                  <a:tcPr/>
                </a:tc>
              </a:tr>
              <a:tr h="344012"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End Date</a:t>
                      </a:r>
                      <a:endParaRPr lang="en-IN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28/02/2022</a:t>
                      </a:r>
                      <a:endParaRPr lang="en-IN" b="1" dirty="0"/>
                    </a:p>
                  </a:txBody>
                  <a:tcPr/>
                </a:tc>
              </a:tr>
              <a:tr h="810238">
                <a:tc rowSpan="3">
                  <a:txBody>
                    <a:bodyPr/>
                    <a:lstStyle/>
                    <a:p>
                      <a:pPr algn="ctr"/>
                      <a:r>
                        <a:rPr lang="en-GB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Date of Fee Deposition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1st Instalment</a:t>
                      </a:r>
                    </a:p>
                    <a:p>
                      <a:pPr algn="ctr"/>
                      <a:r>
                        <a:rPr lang="en-GB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</a:t>
                      </a:r>
                      <a:r>
                        <a:rPr lang="en-GB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time of admission)</a:t>
                      </a:r>
                    </a:p>
                    <a:p>
                      <a:pPr algn="ctr"/>
                      <a:r>
                        <a:rPr lang="en-GB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15.03.2021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12000</a:t>
                      </a:r>
                      <a:endParaRPr lang="en-IN" b="1" dirty="0" smtClean="0"/>
                    </a:p>
                    <a:p>
                      <a:pPr algn="ctr"/>
                      <a:endParaRPr lang="en-IN" b="1" dirty="0"/>
                    </a:p>
                  </a:txBody>
                  <a:tcPr/>
                </a:tc>
              </a:tr>
              <a:tr h="1053309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2nd Instalment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(After 2 month from date of admission</a:t>
                      </a:r>
                      <a:r>
                        <a:rPr lang="en-GB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15.05.2021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12000</a:t>
                      </a:r>
                      <a:endParaRPr lang="en-IN" b="1" dirty="0" smtClean="0"/>
                    </a:p>
                    <a:p>
                      <a:pPr algn="ctr"/>
                      <a:endParaRPr lang="en-IN" b="1" dirty="0"/>
                    </a:p>
                  </a:txBody>
                  <a:tcPr/>
                </a:tc>
              </a:tr>
              <a:tr h="1539452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3rd Instalment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(After 6 month from date of admission</a:t>
                      </a:r>
                      <a:r>
                        <a:rPr lang="en-GB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15.07.2021</a:t>
                      </a:r>
                      <a:endParaRPr lang="en-IN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12000</a:t>
                      </a:r>
                      <a:endParaRPr lang="en-IN" b="1" dirty="0" smtClean="0"/>
                    </a:p>
                    <a:p>
                      <a:pPr algn="ctr"/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67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28298" y="1899493"/>
            <a:ext cx="91712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Arial Black" panose="020B0A04020102020204" pitchFamily="34" charset="0"/>
              </a:rPr>
              <a:t>SYLLABUS COVERAGE PLAN CLASS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10</a:t>
            </a:r>
            <a:r>
              <a:rPr lang="en-GB" sz="5400" baseline="30000" dirty="0">
                <a:solidFill>
                  <a:srgbClr val="00B050"/>
                </a:solidFill>
                <a:latin typeface="Arial Black" panose="020B0A04020102020204" pitchFamily="34" charset="0"/>
              </a:rPr>
              <a:t>TH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 CBSE BOARD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47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331" y="683841"/>
            <a:ext cx="10733469" cy="603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27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30" y="1363266"/>
            <a:ext cx="10262584" cy="3719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8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66684" y="2308925"/>
            <a:ext cx="91712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Arial Black" panose="020B0A04020102020204" pitchFamily="34" charset="0"/>
              </a:rPr>
              <a:t>SYLLABUS COVERAGE PLAN CLASS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10</a:t>
            </a:r>
            <a:r>
              <a:rPr lang="en-GB" sz="5400" baseline="30000" dirty="0">
                <a:solidFill>
                  <a:srgbClr val="00B050"/>
                </a:solidFill>
                <a:latin typeface="Arial Black" panose="020B0A04020102020204" pitchFamily="34" charset="0"/>
              </a:rPr>
              <a:t>TH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 ICSE BOARD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67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98" y="669701"/>
            <a:ext cx="10663706" cy="6051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89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82" y="901147"/>
            <a:ext cx="11264347" cy="5592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42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675635"/>
              </p:ext>
            </p:extLst>
          </p:nvPr>
        </p:nvGraphicFramePr>
        <p:xfrm>
          <a:off x="180305" y="1133340"/>
          <a:ext cx="118872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3399"/>
                <a:gridCol w="2312713"/>
                <a:gridCol w="1770995"/>
                <a:gridCol w="2851300"/>
                <a:gridCol w="2498793"/>
              </a:tblGrid>
              <a:tr h="395243">
                <a:tc>
                  <a:txBody>
                    <a:bodyPr/>
                    <a:lstStyle/>
                    <a:p>
                      <a:pPr algn="ctr"/>
                      <a:r>
                        <a:rPr lang="en-IN" sz="2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Course Name</a:t>
                      </a:r>
                      <a:endParaRPr lang="en-IN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Syllabus to be covered</a:t>
                      </a:r>
                      <a:endParaRPr lang="en-IN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Test</a:t>
                      </a:r>
                      <a:endParaRPr lang="en-IN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Extra -1</a:t>
                      </a:r>
                      <a:endParaRPr lang="en-IN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Extra-2</a:t>
                      </a:r>
                      <a:endParaRPr lang="en-IN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45064"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Career Foundation Course - </a:t>
                      </a:r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III (3</a:t>
                      </a:r>
                      <a:r>
                        <a:rPr lang="en-IN" sz="2000" b="1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Mathematics, Science</a:t>
                      </a:r>
                      <a:r>
                        <a:rPr lang="en-IN" b="0" dirty="0" smtClean="0">
                          <a:effectLst/>
                        </a:rPr>
                        <a:t>as (</a:t>
                      </a:r>
                      <a:r>
                        <a:rPr lang="en-GB" b="0" dirty="0" smtClean="0">
                          <a:effectLst/>
                        </a:rPr>
                        <a:t>CBSE and</a:t>
                      </a:r>
                      <a:r>
                        <a:rPr lang="en-GB" b="0" baseline="0" dirty="0" smtClean="0">
                          <a:effectLst/>
                        </a:rPr>
                        <a:t> ICSE Board)</a:t>
                      </a:r>
                      <a:r>
                        <a:rPr lang="en-IN" b="0" dirty="0" smtClean="0">
                          <a:effectLst/>
                        </a:rPr>
                        <a:t>.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Every Month two number</a:t>
                      </a:r>
                      <a:r>
                        <a:rPr lang="en-GB" baseline="0" dirty="0" smtClean="0"/>
                        <a:t> of test will be conducted.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 One year Advance syllabus of Math</a:t>
                      </a:r>
                      <a:r>
                        <a:rPr lang="en-GB" baseline="0" dirty="0" smtClean="0"/>
                        <a:t> to be cover.</a:t>
                      </a:r>
                    </a:p>
                    <a:p>
                      <a:r>
                        <a:rPr lang="en-GB" baseline="0" dirty="0" smtClean="0"/>
                        <a:t>2. Extra classes for weak students.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Practical experience of each and every chapter of Math and Science.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63156"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Career Foundation Course - </a:t>
                      </a:r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IV (4</a:t>
                      </a:r>
                      <a:r>
                        <a:rPr lang="en-IN" sz="2000" b="1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Mathematics, Science </a:t>
                      </a:r>
                      <a:r>
                        <a:rPr lang="en-IN" b="0" dirty="0" smtClean="0">
                          <a:effectLst/>
                        </a:rPr>
                        <a:t>(</a:t>
                      </a:r>
                      <a:r>
                        <a:rPr lang="en-GB" b="0" dirty="0" smtClean="0">
                          <a:effectLst/>
                        </a:rPr>
                        <a:t>CBSE and</a:t>
                      </a:r>
                      <a:r>
                        <a:rPr lang="en-GB" b="0" baseline="0" dirty="0" smtClean="0">
                          <a:effectLst/>
                        </a:rPr>
                        <a:t> ICSE Board)</a:t>
                      </a:r>
                      <a:r>
                        <a:rPr lang="en-IN" b="0" dirty="0" smtClean="0">
                          <a:effectLst/>
                        </a:rPr>
                        <a:t>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Every Month two number</a:t>
                      </a:r>
                      <a:r>
                        <a:rPr lang="en-GB" baseline="0" dirty="0" smtClean="0"/>
                        <a:t> of test will be conducted.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 One year Advance syllabus of Math</a:t>
                      </a:r>
                      <a:r>
                        <a:rPr lang="en-GB" baseline="0" dirty="0" smtClean="0"/>
                        <a:t> to be cover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2. Extra classes for weak students.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Practical experience of each and every chapter of Math and Science.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63156"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Career Foundation Course -  </a:t>
                      </a:r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V</a:t>
                      </a:r>
                      <a:r>
                        <a:rPr lang="en-IN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</a:t>
                      </a:r>
                      <a:r>
                        <a:rPr lang="en-IN" sz="2000" b="1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Mathematics, Science(Physics, Chemistry and Biology) </a:t>
                      </a:r>
                      <a:r>
                        <a:rPr lang="en-IN" b="0" dirty="0" smtClean="0">
                          <a:effectLst/>
                        </a:rPr>
                        <a:t>(</a:t>
                      </a:r>
                      <a:r>
                        <a:rPr lang="en-GB" b="0" dirty="0" smtClean="0">
                          <a:effectLst/>
                        </a:rPr>
                        <a:t>CBSE and</a:t>
                      </a:r>
                      <a:r>
                        <a:rPr lang="en-GB" b="0" baseline="0" dirty="0" smtClean="0">
                          <a:effectLst/>
                        </a:rPr>
                        <a:t> ICSE Board)</a:t>
                      </a:r>
                      <a:r>
                        <a:rPr lang="en-IN" b="0" dirty="0" smtClean="0">
                          <a:effectLst/>
                        </a:rPr>
                        <a:t>.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Every Month two number</a:t>
                      </a:r>
                      <a:r>
                        <a:rPr lang="en-GB" baseline="0" dirty="0" smtClean="0"/>
                        <a:t> of test will be conducted. 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 One year Advance syllabus of Math</a:t>
                      </a:r>
                      <a:r>
                        <a:rPr lang="en-GB" baseline="0" dirty="0" smtClean="0"/>
                        <a:t> to be cover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2. Extra classes for weak students.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Practical experience of each and every chapter of Math and Science.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19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333" y="1031472"/>
            <a:ext cx="11114777" cy="426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50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615" y="1324630"/>
            <a:ext cx="10262584" cy="3719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27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66935" y="2363516"/>
            <a:ext cx="91712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Arial Black" panose="020B0A04020102020204" pitchFamily="34" charset="0"/>
              </a:rPr>
              <a:t>SYLLABUS COVERAGE PLAN CLASS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9</a:t>
            </a:r>
            <a:r>
              <a:rPr lang="en-GB" sz="5400" baseline="30000" dirty="0">
                <a:solidFill>
                  <a:srgbClr val="00B050"/>
                </a:solidFill>
                <a:latin typeface="Arial Black" panose="020B0A04020102020204" pitchFamily="34" charset="0"/>
              </a:rPr>
              <a:t>TH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 CBSE BOARD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59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29" y="772733"/>
            <a:ext cx="11985939" cy="608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80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728" y="752304"/>
            <a:ext cx="11244225" cy="357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65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61360" y="2281630"/>
            <a:ext cx="91712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Arial Black" panose="020B0A04020102020204" pitchFamily="34" charset="0"/>
              </a:rPr>
              <a:t>SYLLABUS COVERAGE PLAN CLASS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9</a:t>
            </a:r>
            <a:r>
              <a:rPr lang="en-GB" sz="5400" baseline="30000" dirty="0">
                <a:solidFill>
                  <a:srgbClr val="00B050"/>
                </a:solidFill>
                <a:latin typeface="Arial Black" panose="020B0A04020102020204" pitchFamily="34" charset="0"/>
              </a:rPr>
              <a:t>TH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 ICSE BOARD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29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30" y="828623"/>
            <a:ext cx="11850840" cy="559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52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248" y="759854"/>
            <a:ext cx="9656069" cy="591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9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767" y="982709"/>
            <a:ext cx="10262584" cy="535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28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161" y="1075219"/>
            <a:ext cx="10262584" cy="481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90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370594"/>
              </p:ext>
            </p:extLst>
          </p:nvPr>
        </p:nvGraphicFramePr>
        <p:xfrm>
          <a:off x="193953" y="1092597"/>
          <a:ext cx="11835683" cy="482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3013"/>
                <a:gridCol w="2368909"/>
                <a:gridCol w="1814027"/>
                <a:gridCol w="3083957"/>
                <a:gridCol w="2055777"/>
              </a:tblGrid>
              <a:tr h="599164">
                <a:tc>
                  <a:txBody>
                    <a:bodyPr/>
                    <a:lstStyle/>
                    <a:p>
                      <a:pPr algn="ctr"/>
                      <a:r>
                        <a:rPr lang="en-IN" sz="2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Course Name</a:t>
                      </a:r>
                      <a:endParaRPr lang="en-IN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Syllabus to be covered</a:t>
                      </a:r>
                      <a:endParaRPr lang="en-IN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Test</a:t>
                      </a:r>
                      <a:endParaRPr lang="en-IN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Extra -1</a:t>
                      </a:r>
                      <a:endParaRPr lang="en-IN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Extra-2</a:t>
                      </a:r>
                      <a:endParaRPr lang="en-IN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325382"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Career Foundation Course - </a:t>
                      </a:r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VI (6</a:t>
                      </a:r>
                      <a:r>
                        <a:rPr lang="en-IN" sz="2000" b="1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Mathematics, Physics, Chemistry and Biology</a:t>
                      </a:r>
                      <a:r>
                        <a:rPr lang="en-GB" baseline="0" dirty="0" smtClean="0"/>
                        <a:t> (</a:t>
                      </a:r>
                      <a:r>
                        <a:rPr lang="en-GB" b="0" dirty="0" smtClean="0">
                          <a:effectLst/>
                        </a:rPr>
                        <a:t>CBSE and</a:t>
                      </a:r>
                      <a:r>
                        <a:rPr lang="en-GB" b="0" baseline="0" dirty="0" smtClean="0">
                          <a:effectLst/>
                        </a:rPr>
                        <a:t> ICSE Board)</a:t>
                      </a:r>
                      <a:r>
                        <a:rPr lang="en-IN" b="0" dirty="0" smtClean="0">
                          <a:effectLst/>
                        </a:rPr>
                        <a:t>.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Every Month two number</a:t>
                      </a:r>
                      <a:r>
                        <a:rPr lang="en-GB" baseline="0" dirty="0" smtClean="0"/>
                        <a:t> of test will be conducted.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 One year Advance syllabus of Math</a:t>
                      </a:r>
                      <a:r>
                        <a:rPr lang="en-GB" baseline="0" dirty="0" smtClean="0"/>
                        <a:t> to be cover.</a:t>
                      </a:r>
                    </a:p>
                    <a:p>
                      <a:r>
                        <a:rPr lang="en-GB" baseline="0" dirty="0" smtClean="0"/>
                        <a:t>2. Extra classes for weak students.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Practical experience of each and every chapter of Math and Science.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12734"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Career Foundation Course - </a:t>
                      </a:r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VII (7</a:t>
                      </a:r>
                      <a:r>
                        <a:rPr lang="en-IN" sz="2000" b="1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Mathematics, Physics, Chemistry and Biology</a:t>
                      </a:r>
                      <a:r>
                        <a:rPr lang="en-GB" baseline="0" dirty="0" smtClean="0"/>
                        <a:t> (</a:t>
                      </a:r>
                      <a:r>
                        <a:rPr lang="en-GB" b="0" dirty="0" smtClean="0">
                          <a:effectLst/>
                        </a:rPr>
                        <a:t>CBSE and</a:t>
                      </a:r>
                      <a:r>
                        <a:rPr lang="en-GB" b="0" baseline="0" dirty="0" smtClean="0">
                          <a:effectLst/>
                        </a:rPr>
                        <a:t> ICSE Board)</a:t>
                      </a:r>
                      <a:r>
                        <a:rPr lang="en-IN" b="0" dirty="0" smtClean="0">
                          <a:effectLst/>
                        </a:rPr>
                        <a:t>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Every Month two number</a:t>
                      </a:r>
                      <a:r>
                        <a:rPr lang="en-GB" baseline="0" dirty="0" smtClean="0"/>
                        <a:t> of test will be conducted.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 One year Advance syllabus of Math</a:t>
                      </a:r>
                      <a:r>
                        <a:rPr lang="en-GB" baseline="0" dirty="0" smtClean="0"/>
                        <a:t> to be cover.</a:t>
                      </a:r>
                    </a:p>
                    <a:p>
                      <a:r>
                        <a:rPr lang="en-GB" baseline="0" dirty="0" smtClean="0"/>
                        <a:t>2. Extra classes for weak students.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Practical experience of each and every chapter of Math and Science.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369518"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Career Foundation Course - </a:t>
                      </a:r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VIII (8</a:t>
                      </a:r>
                      <a:r>
                        <a:rPr lang="en-IN" sz="2000" b="1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Mathematics, Physics, Chemistry and Biology</a:t>
                      </a:r>
                      <a:r>
                        <a:rPr lang="en-GB" baseline="0" dirty="0" smtClean="0"/>
                        <a:t> (</a:t>
                      </a:r>
                      <a:r>
                        <a:rPr lang="en-GB" b="0" dirty="0" smtClean="0">
                          <a:effectLst/>
                        </a:rPr>
                        <a:t>CBSE and</a:t>
                      </a:r>
                      <a:r>
                        <a:rPr lang="en-GB" b="0" baseline="0" dirty="0" smtClean="0">
                          <a:effectLst/>
                        </a:rPr>
                        <a:t> ICSE Board)</a:t>
                      </a:r>
                      <a:r>
                        <a:rPr lang="en-IN" b="0" dirty="0" smtClean="0">
                          <a:effectLst/>
                        </a:rPr>
                        <a:t>.</a:t>
                      </a:r>
                      <a:endParaRPr lang="en-IN" dirty="0" smtClean="0"/>
                    </a:p>
                    <a:p>
                      <a:r>
                        <a:rPr lang="en-GB" b="0" baseline="0" dirty="0" smtClean="0">
                          <a:effectLst/>
                        </a:rPr>
                        <a:t>ICSE Board)</a:t>
                      </a:r>
                      <a:r>
                        <a:rPr lang="en-IN" b="0" dirty="0" smtClean="0">
                          <a:effectLst/>
                        </a:rPr>
                        <a:t>.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Every Month two number</a:t>
                      </a:r>
                      <a:r>
                        <a:rPr lang="en-GB" baseline="0" dirty="0" smtClean="0"/>
                        <a:t> of test will be conducted. 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 One year Advance syllabus of Math</a:t>
                      </a:r>
                      <a:r>
                        <a:rPr lang="en-GB" baseline="0" dirty="0" smtClean="0"/>
                        <a:t> to be cover.</a:t>
                      </a:r>
                    </a:p>
                    <a:p>
                      <a:r>
                        <a:rPr lang="en-GB" baseline="0" dirty="0" smtClean="0"/>
                        <a:t>2. Extra classes for weak students.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Practical experience of each and every chapter of Math and Science.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27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66935" y="2363516"/>
            <a:ext cx="91712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Arial Black" panose="020B0A04020102020204" pitchFamily="34" charset="0"/>
              </a:rPr>
              <a:t>SYLLABUS COVERAGE PLAN CLASS 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8</a:t>
            </a:r>
            <a:r>
              <a:rPr lang="en-GB" sz="5400" baseline="30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TH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CBSE BOARD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18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048" y="719588"/>
            <a:ext cx="10276774" cy="607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39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049" y="736979"/>
            <a:ext cx="10632183" cy="5861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81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9767" y="2308924"/>
            <a:ext cx="91712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Arial Black" panose="020B0A04020102020204" pitchFamily="34" charset="0"/>
              </a:rPr>
              <a:t>SYLLABUS COVERAGE PLAN </a:t>
            </a:r>
            <a:r>
              <a:rPr lang="en-GB" sz="5400" dirty="0" smtClean="0">
                <a:latin typeface="Arial Black" panose="020B0A04020102020204" pitchFamily="34" charset="0"/>
              </a:rPr>
              <a:t>CLASS 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8</a:t>
            </a:r>
            <a:r>
              <a:rPr lang="en-GB" sz="5400" baseline="30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TH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ICSE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BOARD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47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2" y="696037"/>
            <a:ext cx="11969087" cy="610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3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765" y="791833"/>
            <a:ext cx="10262584" cy="535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76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935" y="1255430"/>
            <a:ext cx="10262584" cy="3719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67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060" y="1187047"/>
            <a:ext cx="10262584" cy="317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28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66935" y="2363516"/>
            <a:ext cx="91712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Arial Black" panose="020B0A04020102020204" pitchFamily="34" charset="0"/>
              </a:rPr>
              <a:t>SYLLABUS COVERAGE PLAN CLASS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7</a:t>
            </a:r>
            <a:r>
              <a:rPr lang="en-GB" sz="5400" baseline="30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TH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CBSE BOARD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06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185" y="946484"/>
            <a:ext cx="10987855" cy="5265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35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590"/>
              </p:ext>
            </p:extLst>
          </p:nvPr>
        </p:nvGraphicFramePr>
        <p:xfrm>
          <a:off x="334849" y="1356849"/>
          <a:ext cx="11475078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706"/>
                <a:gridCol w="1963687"/>
                <a:gridCol w="1622738"/>
                <a:gridCol w="3387144"/>
                <a:gridCol w="2253803"/>
              </a:tblGrid>
              <a:tr h="599164">
                <a:tc>
                  <a:txBody>
                    <a:bodyPr/>
                    <a:lstStyle/>
                    <a:p>
                      <a:pPr algn="ctr"/>
                      <a:r>
                        <a:rPr lang="en-IN" sz="24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Course Name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Syllabus to be covered</a:t>
                      </a:r>
                      <a:endParaRPr lang="en-IN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Evaluat</a:t>
                      </a:r>
                      <a:r>
                        <a:rPr lang="en-GB" sz="2000" baseline="0" dirty="0" smtClean="0"/>
                        <a:t>ion</a:t>
                      </a:r>
                      <a:endParaRPr lang="en-IN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Extra -1</a:t>
                      </a:r>
                      <a:endParaRPr lang="en-IN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Extra-2</a:t>
                      </a:r>
                      <a:endParaRPr lang="en-IN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112734"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Career Foundation Course - </a:t>
                      </a:r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IX</a:t>
                      </a:r>
                      <a:r>
                        <a:rPr lang="en-IN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(9</a:t>
                      </a:r>
                      <a:r>
                        <a:rPr lang="en-IN" sz="2000" b="1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Mathematics, Physics, Chemistry and Biology</a:t>
                      </a:r>
                      <a:r>
                        <a:rPr lang="en-GB" baseline="0" dirty="0" smtClean="0"/>
                        <a:t> (</a:t>
                      </a:r>
                      <a:r>
                        <a:rPr lang="en-GB" b="0" dirty="0" smtClean="0">
                          <a:effectLst/>
                        </a:rPr>
                        <a:t>CBSE and</a:t>
                      </a:r>
                      <a:r>
                        <a:rPr lang="en-GB" b="0" baseline="0" dirty="0" smtClean="0">
                          <a:effectLst/>
                        </a:rPr>
                        <a:t> ICSE Board)</a:t>
                      </a:r>
                      <a:r>
                        <a:rPr lang="en-IN" b="0" dirty="0" smtClean="0">
                          <a:effectLst/>
                        </a:rPr>
                        <a:t>.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Every Month two number</a:t>
                      </a:r>
                      <a:r>
                        <a:rPr lang="en-GB" baseline="0" dirty="0" smtClean="0"/>
                        <a:t> of test will be conducted.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GB" dirty="0" smtClean="0"/>
                        <a:t>One year Advance syllabus of Math</a:t>
                      </a:r>
                      <a:r>
                        <a:rPr lang="en-GB" baseline="0" dirty="0" smtClean="0"/>
                        <a:t> to be cover.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baseline="0" dirty="0" smtClean="0"/>
                        <a:t>Some basic input of class 11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baseline="0" dirty="0" smtClean="0"/>
                        <a:t> Math and science.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baseline="0" dirty="0" smtClean="0"/>
                        <a:t>Extra classes for weak students.</a:t>
                      </a:r>
                      <a:endParaRPr lang="en-IN" dirty="0" smtClean="0"/>
                    </a:p>
                    <a:p>
                      <a:pPr marL="0" indent="0">
                        <a:buNone/>
                      </a:pP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Practical experience of each and every chapter of Math and Science.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12734"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Career Foundation Course - </a:t>
                      </a:r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X</a:t>
                      </a:r>
                      <a:r>
                        <a:rPr lang="en-IN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(10</a:t>
                      </a:r>
                      <a:r>
                        <a:rPr lang="en-IN" sz="2000" b="1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Mathematics, Physics, Chemistry and Biology</a:t>
                      </a:r>
                      <a:r>
                        <a:rPr lang="en-GB" baseline="0" dirty="0" smtClean="0"/>
                        <a:t> (</a:t>
                      </a:r>
                      <a:r>
                        <a:rPr lang="en-GB" b="0" dirty="0" smtClean="0">
                          <a:effectLst/>
                        </a:rPr>
                        <a:t>CBSE and</a:t>
                      </a:r>
                      <a:r>
                        <a:rPr lang="en-GB" b="0" baseline="0" dirty="0" smtClean="0">
                          <a:effectLst/>
                        </a:rPr>
                        <a:t> ICSE Board)</a:t>
                      </a:r>
                      <a:r>
                        <a:rPr lang="en-IN" b="0" dirty="0" smtClean="0">
                          <a:effectLst/>
                        </a:rPr>
                        <a:t>.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Every Month two number</a:t>
                      </a:r>
                      <a:r>
                        <a:rPr lang="en-GB" baseline="0" dirty="0" smtClean="0"/>
                        <a:t> of test will be conducted. 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GB" baseline="0" dirty="0" smtClean="0"/>
                        <a:t>Some basic input of class 11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baseline="0" dirty="0" smtClean="0"/>
                        <a:t> Math and science.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baseline="0" dirty="0" smtClean="0"/>
                        <a:t>Extra classes for weak students.</a:t>
                      </a:r>
                      <a:endParaRPr lang="en-IN" dirty="0" smtClean="0"/>
                    </a:p>
                    <a:p>
                      <a:pPr marL="0" indent="0">
                        <a:buNone/>
                      </a:pP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 smtClean="0"/>
                        <a:t>1. Crash</a:t>
                      </a:r>
                      <a:r>
                        <a:rPr lang="en-GB" baseline="0" dirty="0" smtClean="0"/>
                        <a:t> course for revision of complete syllabus before board exam.</a:t>
                      </a:r>
                    </a:p>
                    <a:p>
                      <a:pPr marL="0" indent="0">
                        <a:buNone/>
                      </a:pPr>
                      <a:r>
                        <a:rPr lang="en-GB" baseline="0" dirty="0" smtClean="0"/>
                        <a:t>2. Board exam sample paper test.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660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074" y="796536"/>
            <a:ext cx="10987855" cy="594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43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9767" y="2308924"/>
            <a:ext cx="91712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Arial Black" panose="020B0A04020102020204" pitchFamily="34" charset="0"/>
              </a:rPr>
              <a:t>SYLLABUS COVERAGE PLAN </a:t>
            </a:r>
            <a:r>
              <a:rPr lang="en-GB" sz="5400" dirty="0" smtClean="0">
                <a:latin typeface="Arial Black" panose="020B0A04020102020204" pitchFamily="34" charset="0"/>
              </a:rPr>
              <a:t>CLASS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7</a:t>
            </a:r>
            <a:r>
              <a:rPr lang="en-GB" sz="5400" baseline="30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TH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ICSE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BOARD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79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37" y="768895"/>
            <a:ext cx="11423592" cy="599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64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866" y="859930"/>
            <a:ext cx="10262584" cy="481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12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050" y="914236"/>
            <a:ext cx="10262584" cy="3719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99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048" y="873435"/>
            <a:ext cx="10262584" cy="426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2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66935" y="2363516"/>
            <a:ext cx="91712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Arial Black" panose="020B0A04020102020204" pitchFamily="34" charset="0"/>
              </a:rPr>
              <a:t>SYLLABUS COVERAGE PLAN CLASS 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6</a:t>
            </a:r>
            <a:r>
              <a:rPr lang="en-GB" sz="5400" baseline="30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TH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CBSE BOARD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85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538" y="1019199"/>
            <a:ext cx="10987855" cy="498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0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720" y="973815"/>
            <a:ext cx="10987855" cy="540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99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9767" y="2308924"/>
            <a:ext cx="91712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Arial Black" panose="020B0A04020102020204" pitchFamily="34" charset="0"/>
              </a:rPr>
              <a:t>SYLLABUS COVERAGE PLAN </a:t>
            </a:r>
            <a:r>
              <a:rPr lang="en-GB" sz="5400" dirty="0" smtClean="0">
                <a:latin typeface="Arial Black" panose="020B0A04020102020204" pitchFamily="34" charset="0"/>
              </a:rPr>
              <a:t>CLASS 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6</a:t>
            </a:r>
            <a:r>
              <a:rPr lang="en-GB" sz="5400" baseline="30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TH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ICSE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BOARD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21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163866"/>
              </p:ext>
            </p:extLst>
          </p:nvPr>
        </p:nvGraphicFramePr>
        <p:xfrm>
          <a:off x="322740" y="838618"/>
          <a:ext cx="11475078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706"/>
                <a:gridCol w="1963687"/>
                <a:gridCol w="1622738"/>
                <a:gridCol w="3387144"/>
                <a:gridCol w="2253803"/>
              </a:tblGrid>
              <a:tr h="599164">
                <a:tc>
                  <a:txBody>
                    <a:bodyPr/>
                    <a:lstStyle/>
                    <a:p>
                      <a:pPr algn="ctr"/>
                      <a:r>
                        <a:rPr lang="en-IN" sz="2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Course Name </a:t>
                      </a:r>
                      <a:endParaRPr lang="en-IN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Syllabus to be covered</a:t>
                      </a:r>
                      <a:endParaRPr lang="en-IN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Test</a:t>
                      </a:r>
                      <a:endParaRPr lang="en-IN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Extra -1</a:t>
                      </a:r>
                      <a:endParaRPr lang="en-IN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Extra-2</a:t>
                      </a:r>
                      <a:endParaRPr lang="en-IN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112734"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JEE</a:t>
                      </a:r>
                      <a:r>
                        <a:rPr lang="en-IN" sz="2000" b="1" baseline="0" dirty="0" smtClean="0"/>
                        <a:t> (MAIN) and NEET </a:t>
                      </a:r>
                      <a:r>
                        <a:rPr lang="en-IN" sz="2000" b="1" dirty="0" smtClean="0"/>
                        <a:t>Foundation Course for</a:t>
                      </a:r>
                      <a:r>
                        <a:rPr lang="en-IN" sz="2000" b="1" baseline="0" dirty="0" smtClean="0"/>
                        <a:t> </a:t>
                      </a:r>
                      <a:r>
                        <a:rPr lang="en-IN" sz="2000" b="1" dirty="0" smtClean="0"/>
                        <a:t>- </a:t>
                      </a:r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XI</a:t>
                      </a:r>
                      <a:r>
                        <a:rPr lang="en-IN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(11</a:t>
                      </a:r>
                      <a:r>
                        <a:rPr lang="en-IN" sz="2000" b="1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Mathematics, Physics, Chemistry </a:t>
                      </a:r>
                      <a:r>
                        <a:rPr lang="en-GB" baseline="0" dirty="0" smtClean="0"/>
                        <a:t>(</a:t>
                      </a:r>
                      <a:r>
                        <a:rPr lang="en-GB" b="0" dirty="0" smtClean="0">
                          <a:effectLst/>
                        </a:rPr>
                        <a:t>CBSE and</a:t>
                      </a:r>
                      <a:r>
                        <a:rPr lang="en-GB" b="0" baseline="0" dirty="0" smtClean="0">
                          <a:effectLst/>
                        </a:rPr>
                        <a:t> ICSE Board)</a:t>
                      </a:r>
                      <a:r>
                        <a:rPr lang="en-IN" b="0" dirty="0" smtClean="0">
                          <a:effectLst/>
                        </a:rPr>
                        <a:t>.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Every Month two number</a:t>
                      </a:r>
                      <a:r>
                        <a:rPr lang="en-GB" baseline="0" dirty="0" smtClean="0"/>
                        <a:t> of test will be conducted.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 smtClean="0"/>
                        <a:t>1. 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 smtClean="0"/>
                        <a:t>2.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12734"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JEE</a:t>
                      </a:r>
                      <a:r>
                        <a:rPr lang="en-IN" sz="2000" b="1" baseline="0" dirty="0" smtClean="0"/>
                        <a:t> (MAIN) and NEET </a:t>
                      </a:r>
                      <a:r>
                        <a:rPr lang="en-IN" sz="2000" b="1" dirty="0" smtClean="0"/>
                        <a:t>Foundation Course for</a:t>
                      </a:r>
                      <a:r>
                        <a:rPr lang="en-IN" sz="2000" b="1" baseline="0" dirty="0" smtClean="0"/>
                        <a:t> </a:t>
                      </a:r>
                      <a:r>
                        <a:rPr lang="en-IN" sz="2000" b="1" dirty="0" smtClean="0"/>
                        <a:t>- </a:t>
                      </a:r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XII</a:t>
                      </a:r>
                      <a:r>
                        <a:rPr lang="en-IN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(12</a:t>
                      </a:r>
                      <a:r>
                        <a:rPr lang="en-IN" sz="2000" b="1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Mathematics, Physics, Chemistry</a:t>
                      </a:r>
                      <a:r>
                        <a:rPr lang="en-GB" baseline="0" dirty="0" smtClean="0"/>
                        <a:t> (</a:t>
                      </a:r>
                      <a:r>
                        <a:rPr lang="en-GB" b="0" dirty="0" smtClean="0">
                          <a:effectLst/>
                        </a:rPr>
                        <a:t>CBSE and</a:t>
                      </a:r>
                      <a:r>
                        <a:rPr lang="en-GB" b="0" baseline="0" dirty="0" smtClean="0">
                          <a:effectLst/>
                        </a:rPr>
                        <a:t> ICSE Board)</a:t>
                      </a:r>
                      <a:r>
                        <a:rPr lang="en-IN" b="0" dirty="0" smtClean="0">
                          <a:effectLst/>
                        </a:rPr>
                        <a:t>.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Every Month two number</a:t>
                      </a:r>
                      <a:r>
                        <a:rPr lang="en-GB" baseline="0" dirty="0" smtClean="0"/>
                        <a:t> of test will be conducted. 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 smtClean="0"/>
                        <a:t>1.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 smtClean="0"/>
                        <a:t>2.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 smtClean="0"/>
                        <a:t>1. Crash</a:t>
                      </a:r>
                      <a:r>
                        <a:rPr lang="en-GB" baseline="0" dirty="0" smtClean="0"/>
                        <a:t> course for revision of complete syllabus before board exam.</a:t>
                      </a:r>
                    </a:p>
                    <a:p>
                      <a:pPr marL="0" indent="0">
                        <a:buNone/>
                      </a:pPr>
                      <a:r>
                        <a:rPr lang="en-GB" baseline="0" dirty="0" smtClean="0"/>
                        <a:t>2. Board exam sample paper test.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983946"/>
              </p:ext>
            </p:extLst>
          </p:nvPr>
        </p:nvGraphicFramePr>
        <p:xfrm>
          <a:off x="315209" y="5005660"/>
          <a:ext cx="11482606" cy="1852340"/>
        </p:xfrm>
        <a:graphic>
          <a:graphicData uri="http://schemas.openxmlformats.org/drawingml/2006/table">
            <a:tbl>
              <a:tblPr/>
              <a:tblGrid>
                <a:gridCol w="5358550"/>
                <a:gridCol w="6124056"/>
              </a:tblGrid>
              <a:tr h="328340">
                <a:tc>
                  <a:txBody>
                    <a:bodyPr/>
                    <a:lstStyle/>
                    <a:p>
                      <a:pPr algn="l" fontAlgn="ctr"/>
                      <a:r>
                        <a:rPr lang="en-IN" dirty="0">
                          <a:effectLst/>
                        </a:rPr>
                        <a:t>Medium of Study</a:t>
                      </a:r>
                    </a:p>
                  </a:txBody>
                  <a:tcPr marL="76200" marR="7620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 and Hindi</a:t>
                      </a:r>
                      <a:r>
                        <a:rPr lang="en-IN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mix (for better understanding)</a:t>
                      </a:r>
                      <a:endParaRPr lang="en-IN" b="0" dirty="0" smtClean="0"/>
                    </a:p>
                  </a:txBody>
                  <a:tcPr marL="76200" marR="76200" marT="19050" marB="190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IN" dirty="0">
                          <a:effectLst/>
                        </a:rPr>
                        <a:t>Eligibility</a:t>
                      </a:r>
                    </a:p>
                  </a:txBody>
                  <a:tcPr marL="76200" marR="7620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b="0" dirty="0">
                          <a:effectLst/>
                        </a:rPr>
                        <a:t>Students Studying in </a:t>
                      </a:r>
                      <a:r>
                        <a:rPr lang="en-GB" b="0" dirty="0" smtClean="0">
                          <a:effectLst/>
                        </a:rPr>
                        <a:t>CBSE and</a:t>
                      </a:r>
                      <a:r>
                        <a:rPr lang="en-GB" b="0" baseline="0" dirty="0" smtClean="0">
                          <a:effectLst/>
                        </a:rPr>
                        <a:t> ICSE</a:t>
                      </a:r>
                      <a:r>
                        <a:rPr lang="en-GB" b="0" dirty="0" smtClean="0">
                          <a:effectLst/>
                        </a:rPr>
                        <a:t> </a:t>
                      </a:r>
                      <a:r>
                        <a:rPr lang="en-GB" b="0" dirty="0">
                          <a:effectLst/>
                        </a:rPr>
                        <a:t>affiliated </a:t>
                      </a:r>
                      <a:r>
                        <a:rPr lang="en-GB" b="0" dirty="0" smtClean="0">
                          <a:effectLst/>
                        </a:rPr>
                        <a:t>schools.</a:t>
                      </a:r>
                      <a:endParaRPr lang="en-GB" b="0" dirty="0">
                        <a:effectLst/>
                      </a:endParaRPr>
                    </a:p>
                  </a:txBody>
                  <a:tcPr marL="76200" marR="76200" marT="19050" marB="190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IN" dirty="0">
                          <a:effectLst/>
                        </a:rPr>
                        <a:t>Course Duration</a:t>
                      </a:r>
                    </a:p>
                  </a:txBody>
                  <a:tcPr marL="76200" marR="7620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IN" b="0" dirty="0" smtClean="0">
                          <a:effectLst/>
                        </a:rPr>
                        <a:t>12 Month ( March -21 to Feb-22)</a:t>
                      </a:r>
                      <a:endParaRPr lang="en-IN" b="0" dirty="0">
                        <a:effectLst/>
                      </a:endParaRPr>
                    </a:p>
                  </a:txBody>
                  <a:tcPr marL="76200" marR="76200" marT="19050" marB="190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IN" dirty="0">
                          <a:effectLst/>
                        </a:rPr>
                        <a:t>Syllabus Covered</a:t>
                      </a:r>
                    </a:p>
                  </a:txBody>
                  <a:tcPr marL="76200" marR="7620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IN" b="0" dirty="0" smtClean="0">
                          <a:effectLst/>
                        </a:rPr>
                        <a:t>Science (</a:t>
                      </a: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Physics, Chemistry and Biology)</a:t>
                      </a:r>
                      <a:r>
                        <a:rPr lang="en-IN" b="0" dirty="0" smtClean="0">
                          <a:effectLst/>
                        </a:rPr>
                        <a:t>, Maths</a:t>
                      </a:r>
                      <a:r>
                        <a:rPr lang="en-IN" b="0" baseline="0" dirty="0" smtClean="0">
                          <a:effectLst/>
                        </a:rPr>
                        <a:t> </a:t>
                      </a:r>
                      <a:r>
                        <a:rPr lang="en-IN" b="0" dirty="0" smtClean="0">
                          <a:effectLst/>
                        </a:rPr>
                        <a:t>(as </a:t>
                      </a:r>
                      <a:r>
                        <a:rPr lang="en-IN" b="0" dirty="0">
                          <a:effectLst/>
                        </a:rPr>
                        <a:t>per </a:t>
                      </a:r>
                      <a:r>
                        <a:rPr lang="en-GB" b="0" dirty="0" smtClean="0">
                          <a:effectLst/>
                        </a:rPr>
                        <a:t>CBSE and</a:t>
                      </a:r>
                      <a:r>
                        <a:rPr lang="en-GB" b="0" baseline="0" dirty="0" smtClean="0">
                          <a:effectLst/>
                        </a:rPr>
                        <a:t> ICSE</a:t>
                      </a:r>
                      <a:r>
                        <a:rPr lang="en-GB" b="0" dirty="0" smtClean="0">
                          <a:effectLst/>
                        </a:rPr>
                        <a:t> </a:t>
                      </a:r>
                      <a:r>
                        <a:rPr lang="en-IN" b="0" dirty="0" smtClean="0">
                          <a:effectLst/>
                        </a:rPr>
                        <a:t>Syllabus).</a:t>
                      </a:r>
                      <a:endParaRPr lang="en-IN" b="0" dirty="0">
                        <a:effectLst/>
                      </a:endParaRPr>
                    </a:p>
                  </a:txBody>
                  <a:tcPr marL="76200" marR="76200" marT="19050" marB="190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IN" dirty="0">
                          <a:effectLst/>
                        </a:rPr>
                        <a:t>Class Venue</a:t>
                      </a:r>
                    </a:p>
                  </a:txBody>
                  <a:tcPr marL="76200" marR="7620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b="0" dirty="0" smtClean="0">
                          <a:effectLst/>
                        </a:rPr>
                        <a:t>Anant Classes,</a:t>
                      </a:r>
                      <a:r>
                        <a:rPr lang="en-GB" b="0" baseline="0" dirty="0" smtClean="0">
                          <a:effectLst/>
                        </a:rPr>
                        <a:t> Jamshedpur</a:t>
                      </a:r>
                      <a:endParaRPr lang="en-GB" b="0" dirty="0">
                        <a:effectLst/>
                      </a:endParaRPr>
                    </a:p>
                  </a:txBody>
                  <a:tcPr marL="76200" marR="76200" marT="19050" marB="1905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7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38" y="982616"/>
            <a:ext cx="10534560" cy="426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94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048" y="996264"/>
            <a:ext cx="10262584" cy="426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82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935" y="955464"/>
            <a:ext cx="10262584" cy="481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9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822" y="968969"/>
            <a:ext cx="10262584" cy="426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97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66935" y="2363516"/>
            <a:ext cx="91712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Arial Black" panose="020B0A04020102020204" pitchFamily="34" charset="0"/>
              </a:rPr>
              <a:t>SYLLABUS COVERAGE PLAN CLASS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5</a:t>
            </a:r>
            <a:r>
              <a:rPr lang="en-GB" sz="5400" baseline="30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TH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CBSE BOARD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73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776" y="1069272"/>
            <a:ext cx="10987855" cy="5101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47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802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9767" y="2308924"/>
            <a:ext cx="91712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Arial Black" panose="020B0A04020102020204" pitchFamily="34" charset="0"/>
              </a:rPr>
              <a:t>SYLLABUS COVERAGE PLAN </a:t>
            </a:r>
            <a:r>
              <a:rPr lang="en-GB" sz="5400" dirty="0" smtClean="0">
                <a:latin typeface="Arial Black" panose="020B0A04020102020204" pitchFamily="34" charset="0"/>
              </a:rPr>
              <a:t>CLASS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5</a:t>
            </a:r>
            <a:r>
              <a:rPr lang="en-GB" sz="5400" baseline="30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TH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ICSE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BOARD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72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389" y="740526"/>
            <a:ext cx="10345002" cy="599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9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716" y="737906"/>
            <a:ext cx="10679615" cy="612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58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7762" y="2704711"/>
            <a:ext cx="8613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latin typeface="Arial Black" panose="020B0A04020102020204" pitchFamily="34" charset="0"/>
              </a:rPr>
              <a:t>COURSE </a:t>
            </a:r>
            <a:r>
              <a:rPr lang="en-GB" sz="5400" dirty="0" smtClean="0">
                <a:latin typeface="Arial Black" panose="020B0A04020102020204" pitchFamily="34" charset="0"/>
              </a:rPr>
              <a:t>FEE 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DETAILS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83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66935" y="2363516"/>
            <a:ext cx="91712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Arial Black" panose="020B0A04020102020204" pitchFamily="34" charset="0"/>
              </a:rPr>
              <a:t>SYLLABUS COVERAGE PLAN CLASS 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4</a:t>
            </a:r>
            <a:r>
              <a:rPr lang="en-GB" sz="5400" baseline="30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TH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CBSE BOARD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31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720" y="910016"/>
            <a:ext cx="10987855" cy="498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0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236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9767" y="2308924"/>
            <a:ext cx="91712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Arial Black" panose="020B0A04020102020204" pitchFamily="34" charset="0"/>
              </a:rPr>
              <a:t>SYLLABUS COVERAGE PLAN </a:t>
            </a:r>
            <a:r>
              <a:rPr lang="en-GB" sz="5400" dirty="0" smtClean="0">
                <a:latin typeface="Arial Black" panose="020B0A04020102020204" pitchFamily="34" charset="0"/>
              </a:rPr>
              <a:t>CLASS 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4</a:t>
            </a:r>
            <a:r>
              <a:rPr lang="en-GB" sz="5400" baseline="30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TH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ICSE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BOARD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20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458" y="1050999"/>
            <a:ext cx="10262584" cy="481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49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38" y="787437"/>
            <a:ext cx="10534560" cy="5938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04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66935" y="2363516"/>
            <a:ext cx="91712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Arial Black" panose="020B0A04020102020204" pitchFamily="34" charset="0"/>
              </a:rPr>
              <a:t>SYLLABUS COVERAGE PLAN CLASS 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3</a:t>
            </a:r>
            <a:r>
              <a:rPr lang="en-GB" sz="5400" baseline="30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rd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CBSE BOARD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86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589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331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9767" y="2308924"/>
            <a:ext cx="91712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Arial Black" panose="020B0A04020102020204" pitchFamily="34" charset="0"/>
              </a:rPr>
              <a:t>SYLLABUS COVERAGE PLAN </a:t>
            </a:r>
            <a:r>
              <a:rPr lang="en-GB" sz="5400" dirty="0" smtClean="0">
                <a:latin typeface="Arial Black" panose="020B0A04020102020204" pitchFamily="34" charset="0"/>
              </a:rPr>
              <a:t>CLASS 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3</a:t>
            </a:r>
            <a:r>
              <a:rPr lang="en-GB" sz="5400" baseline="30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rd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ICSE </a:t>
            </a:r>
            <a:r>
              <a:rPr lang="en-GB" sz="5400" dirty="0">
                <a:solidFill>
                  <a:srgbClr val="00B050"/>
                </a:solidFill>
                <a:latin typeface="Arial Black" panose="020B0A04020102020204" pitchFamily="34" charset="0"/>
              </a:rPr>
              <a:t>BOARD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68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981547"/>
              </p:ext>
            </p:extLst>
          </p:nvPr>
        </p:nvGraphicFramePr>
        <p:xfrm>
          <a:off x="1320381" y="748548"/>
          <a:ext cx="965242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0484"/>
                <a:gridCol w="1930484"/>
                <a:gridCol w="1930484"/>
                <a:gridCol w="1930484"/>
                <a:gridCol w="1930484"/>
              </a:tblGrid>
              <a:tr h="278643"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Course Name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Amount *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1st Instalment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2nd Instalment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3rd Instalment</a:t>
                      </a:r>
                      <a:endParaRPr lang="en-IN" dirty="0"/>
                    </a:p>
                  </a:txBody>
                  <a:tcPr/>
                </a:tc>
              </a:tr>
              <a:tr h="278643"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III (3</a:t>
                      </a:r>
                      <a:r>
                        <a:rPr lang="en-IN" sz="1800" b="0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3000</a:t>
                      </a:r>
                      <a:endParaRPr lang="en-IN" dirty="0"/>
                    </a:p>
                  </a:txBody>
                  <a:tcPr/>
                </a:tc>
              </a:tr>
              <a:tr h="278643"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IV (4</a:t>
                      </a:r>
                      <a:r>
                        <a:rPr lang="en-IN" sz="1800" b="0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3000</a:t>
                      </a:r>
                      <a:endParaRPr lang="en-IN" dirty="0"/>
                    </a:p>
                  </a:txBody>
                  <a:tcPr/>
                </a:tc>
              </a:tr>
              <a:tr h="278643"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V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</a:t>
                      </a:r>
                      <a:r>
                        <a:rPr lang="en-IN" sz="1800" b="0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3000</a:t>
                      </a:r>
                      <a:endParaRPr lang="en-IN" dirty="0"/>
                    </a:p>
                  </a:txBody>
                  <a:tcPr/>
                </a:tc>
              </a:tr>
              <a:tr h="278643"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VI (6</a:t>
                      </a:r>
                      <a:r>
                        <a:rPr lang="en-IN" sz="1800" b="0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3000</a:t>
                      </a:r>
                      <a:endParaRPr lang="en-IN" dirty="0"/>
                    </a:p>
                  </a:txBody>
                  <a:tcPr/>
                </a:tc>
              </a:tr>
              <a:tr h="278643"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VII (7</a:t>
                      </a:r>
                      <a:r>
                        <a:rPr lang="en-IN" sz="1800" b="0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4000</a:t>
                      </a:r>
                      <a:endParaRPr lang="en-IN" dirty="0"/>
                    </a:p>
                  </a:txBody>
                  <a:tcPr/>
                </a:tc>
              </a:tr>
              <a:tr h="278643"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VIII (8</a:t>
                      </a:r>
                      <a:r>
                        <a:rPr lang="en-IN" sz="1800" b="0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4000</a:t>
                      </a:r>
                      <a:endParaRPr lang="en-IN" dirty="0"/>
                    </a:p>
                  </a:txBody>
                  <a:tcPr/>
                </a:tc>
              </a:tr>
              <a:tr h="278643"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IX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(9</a:t>
                      </a:r>
                      <a:r>
                        <a:rPr lang="en-IN" sz="1800" b="0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4000</a:t>
                      </a:r>
                      <a:endParaRPr lang="en-IN" dirty="0"/>
                    </a:p>
                  </a:txBody>
                  <a:tcPr/>
                </a:tc>
              </a:tr>
              <a:tr h="278643"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X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(10</a:t>
                      </a:r>
                      <a:r>
                        <a:rPr lang="en-IN" sz="1800" b="0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4000</a:t>
                      </a:r>
                      <a:endParaRPr lang="en-IN" dirty="0"/>
                    </a:p>
                  </a:txBody>
                  <a:tcPr/>
                </a:tc>
              </a:tr>
              <a:tr h="278643"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XI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(11</a:t>
                      </a:r>
                      <a:r>
                        <a:rPr lang="en-IN" sz="1800" b="0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36000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12000</a:t>
                      </a:r>
                      <a:endParaRPr lang="en-IN" dirty="0"/>
                    </a:p>
                  </a:txBody>
                  <a:tcPr/>
                </a:tc>
              </a:tr>
              <a:tr h="278643"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XII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(12</a:t>
                      </a:r>
                      <a:r>
                        <a:rPr lang="en-IN" sz="1800" b="0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36000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12000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44040" y="4672506"/>
            <a:ext cx="113733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Note </a:t>
            </a:r>
            <a:r>
              <a:rPr lang="en-GB" b="1" dirty="0" smtClean="0"/>
              <a:t>:</a:t>
            </a:r>
          </a:p>
          <a:p>
            <a:pPr marL="342900" indent="-342900">
              <a:buAutoNum type="arabicPeriod"/>
            </a:pPr>
            <a:r>
              <a:rPr lang="en-GB" dirty="0" smtClean="0"/>
              <a:t>Admission </a:t>
            </a:r>
            <a:r>
              <a:rPr lang="en-GB" dirty="0"/>
              <a:t>in a particular </a:t>
            </a:r>
            <a:r>
              <a:rPr lang="en-GB" dirty="0" smtClean="0"/>
              <a:t>course is </a:t>
            </a:r>
            <a:r>
              <a:rPr lang="en-GB" dirty="0"/>
              <a:t>subjected to </a:t>
            </a:r>
            <a:r>
              <a:rPr lang="en-GB" dirty="0" smtClean="0"/>
              <a:t>availability of seat.</a:t>
            </a:r>
          </a:p>
          <a:p>
            <a:pPr marL="342900" indent="-342900">
              <a:buAutoNum type="arabicPeriod"/>
            </a:pPr>
            <a:r>
              <a:rPr lang="en-GB" dirty="0" smtClean="0"/>
              <a:t>If Total Amount Paid in Lump-sum (one time) : For Class 3</a:t>
            </a:r>
            <a:r>
              <a:rPr lang="en-GB" baseline="30000" dirty="0" smtClean="0"/>
              <a:t>rd</a:t>
            </a:r>
            <a:r>
              <a:rPr lang="en-GB" dirty="0" smtClean="0"/>
              <a:t> to 10</a:t>
            </a:r>
            <a:r>
              <a:rPr lang="en-GB" baseline="30000" dirty="0" smtClean="0"/>
              <a:t>th</a:t>
            </a:r>
            <a:r>
              <a:rPr lang="en-GB" dirty="0" smtClean="0"/>
              <a:t>, Rebate of  </a:t>
            </a:r>
            <a:r>
              <a:rPr lang="en-GB" dirty="0"/>
              <a:t>5</a:t>
            </a:r>
            <a:r>
              <a:rPr lang="en-GB" dirty="0" smtClean="0"/>
              <a:t>00/-  will be given.</a:t>
            </a:r>
          </a:p>
          <a:p>
            <a:pPr marL="342900" indent="-342900">
              <a:buAutoNum type="arabicPeriod"/>
            </a:pPr>
            <a:r>
              <a:rPr lang="en-GB" dirty="0" smtClean="0"/>
              <a:t>Total Deductible </a:t>
            </a:r>
            <a:r>
              <a:rPr lang="en-GB" dirty="0"/>
              <a:t>Amount in Refund Cases : </a:t>
            </a:r>
            <a:r>
              <a:rPr lang="en-GB" dirty="0" smtClean="0"/>
              <a:t>Go to Refund Rule.</a:t>
            </a:r>
          </a:p>
          <a:p>
            <a:pPr marL="342900" indent="-342900">
              <a:buFontTx/>
              <a:buAutoNum type="arabicPeriod"/>
            </a:pPr>
            <a:r>
              <a:rPr lang="en-GB" dirty="0"/>
              <a:t>If a student fails to deposit </a:t>
            </a:r>
            <a:r>
              <a:rPr lang="en-GB" dirty="0" smtClean="0"/>
              <a:t>Instalment </a:t>
            </a:r>
            <a:r>
              <a:rPr lang="en-GB" dirty="0"/>
              <a:t>on or before the Last Date mentioned in course booklet, late fee @ </a:t>
            </a:r>
            <a:r>
              <a:rPr lang="en-GB" dirty="0" smtClean="0"/>
              <a:t>10</a:t>
            </a:r>
            <a:r>
              <a:rPr lang="en-GB" dirty="0"/>
              <a:t>/- per day will be charged (in addition </a:t>
            </a:r>
            <a:r>
              <a:rPr lang="en-GB" dirty="0" smtClean="0"/>
              <a:t>to Fee</a:t>
            </a:r>
            <a:r>
              <a:rPr lang="en-GB" dirty="0"/>
              <a:t>) </a:t>
            </a:r>
            <a:r>
              <a:rPr lang="en-GB" dirty="0" smtClean="0"/>
              <a:t>up to </a:t>
            </a:r>
            <a:r>
              <a:rPr lang="en-GB" dirty="0"/>
              <a:t>30 days. After this the admission shall be treated cancelled without any prior information &amp; refund of fee</a:t>
            </a:r>
            <a:r>
              <a:rPr lang="en-GB" dirty="0" smtClean="0"/>
              <a:t>.</a:t>
            </a:r>
            <a:endParaRPr lang="en-GB" dirty="0"/>
          </a:p>
          <a:p>
            <a:pPr marL="342900" indent="-342900">
              <a:buAutoNum type="arabicPeriod"/>
            </a:pP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3585425" y="163773"/>
            <a:ext cx="5281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COURSE FEE DETAILS</a:t>
            </a:r>
            <a:endParaRPr lang="en-IN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0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959" y="982639"/>
            <a:ext cx="11238473" cy="460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38" y="1037208"/>
            <a:ext cx="10534560" cy="426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44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66935" y="2363516"/>
            <a:ext cx="91712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Arial Black" panose="020B0A04020102020204" pitchFamily="34" charset="0"/>
              </a:rPr>
              <a:t>SYLLABUS COVERAGE PLAN CLASS 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12</a:t>
            </a:r>
            <a:r>
              <a:rPr lang="en-GB" sz="5400" baseline="30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th</a:t>
            </a:r>
            <a:r>
              <a:rPr lang="en-GB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Chemistry</a:t>
            </a:r>
            <a:endParaRPr lang="en-IN" sz="5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86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32271" y="791571"/>
            <a:ext cx="11041036" cy="5961431"/>
            <a:chOff x="191071" y="764275"/>
            <a:chExt cx="11041036" cy="5961431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1071" y="764275"/>
              <a:ext cx="11041036" cy="5663821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4380931" y="6387152"/>
              <a:ext cx="6823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/>
                <a:t>70</a:t>
              </a:r>
              <a:endParaRPr lang="en-IN" sz="1600" b="1" dirty="0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/>
              <p14:cNvContentPartPr/>
              <p14:nvPr/>
            </p14:nvContentPartPr>
            <p14:xfrm>
              <a:off x="11955245" y="1451907"/>
              <a:ext cx="494640" cy="30456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945165" y="1442907"/>
                <a:ext cx="513360" cy="32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8" name="Ink 27"/>
              <p14:cNvContentPartPr/>
              <p14:nvPr/>
            </p14:nvContentPartPr>
            <p14:xfrm>
              <a:off x="12556445" y="3060387"/>
              <a:ext cx="819000" cy="308160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546725" y="3052107"/>
                <a:ext cx="837000" cy="32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1" name="Ink 30"/>
              <p14:cNvContentPartPr/>
              <p14:nvPr/>
            </p14:nvContentPartPr>
            <p14:xfrm>
              <a:off x="12417125" y="2822067"/>
              <a:ext cx="727200" cy="216720"/>
            </p14:xfrm>
          </p:contentPart>
        </mc:Choice>
        <mc:Fallback xmlns="">
          <p:pic>
            <p:nvPicPr>
              <p:cNvPr id="31" name="Ink 30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407045" y="2812347"/>
                <a:ext cx="747000" cy="23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2" name="Ink 31"/>
              <p14:cNvContentPartPr/>
              <p14:nvPr/>
            </p14:nvContentPartPr>
            <p14:xfrm>
              <a:off x="11845805" y="1324467"/>
              <a:ext cx="906120" cy="1292400"/>
            </p14:xfrm>
          </p:contentPart>
        </mc:Choice>
        <mc:Fallback xmlns="">
          <p:pic>
            <p:nvPicPr>
              <p:cNvPr id="32" name="Ink 3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1837165" y="1317267"/>
                <a:ext cx="921960" cy="130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3" name="Ink 32"/>
              <p14:cNvContentPartPr/>
              <p14:nvPr/>
            </p14:nvContentPartPr>
            <p14:xfrm>
              <a:off x="11993045" y="2099907"/>
              <a:ext cx="482040" cy="421920"/>
            </p14:xfrm>
          </p:contentPart>
        </mc:Choice>
        <mc:Fallback xmlns="">
          <p:pic>
            <p:nvPicPr>
              <p:cNvPr id="33" name="Ink 32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1982245" y="2090547"/>
                <a:ext cx="501840" cy="44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9" name="Ink 38"/>
              <p14:cNvContentPartPr/>
              <p14:nvPr/>
            </p14:nvContentPartPr>
            <p14:xfrm>
              <a:off x="12206525" y="3760587"/>
              <a:ext cx="1281240" cy="1231560"/>
            </p14:xfrm>
          </p:contentPart>
        </mc:Choice>
        <mc:Fallback xmlns="">
          <p:pic>
            <p:nvPicPr>
              <p:cNvPr id="39" name="Ink 38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2196445" y="3750507"/>
                <a:ext cx="1301400" cy="124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2" name="Ink 41"/>
              <p14:cNvContentPartPr/>
              <p14:nvPr/>
            </p14:nvContentPartPr>
            <p14:xfrm>
              <a:off x="12111485" y="3445947"/>
              <a:ext cx="1108800" cy="661680"/>
            </p14:xfrm>
          </p:contentPart>
        </mc:Choice>
        <mc:Fallback xmlns="">
          <p:pic>
            <p:nvPicPr>
              <p:cNvPr id="42" name="Ink 41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2101765" y="3436587"/>
                <a:ext cx="1127880" cy="68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63" name="Ink 62"/>
              <p14:cNvContentPartPr/>
              <p14:nvPr/>
            </p14:nvContentPartPr>
            <p14:xfrm>
              <a:off x="12953525" y="1350027"/>
              <a:ext cx="500040" cy="296280"/>
            </p14:xfrm>
          </p:contentPart>
        </mc:Choice>
        <mc:Fallback xmlns="">
          <p:pic>
            <p:nvPicPr>
              <p:cNvPr id="63" name="Ink 62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2943805" y="1339587"/>
                <a:ext cx="519120" cy="31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64" name="Ink 63"/>
              <p14:cNvContentPartPr/>
              <p14:nvPr/>
            </p14:nvContentPartPr>
            <p14:xfrm>
              <a:off x="12686045" y="919827"/>
              <a:ext cx="970920" cy="954720"/>
            </p14:xfrm>
          </p:contentPart>
        </mc:Choice>
        <mc:Fallback xmlns="">
          <p:pic>
            <p:nvPicPr>
              <p:cNvPr id="64" name="Ink 63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2681365" y="912267"/>
                <a:ext cx="984960" cy="97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70" name="Ink 69"/>
              <p14:cNvContentPartPr/>
              <p14:nvPr/>
            </p14:nvContentPartPr>
            <p14:xfrm>
              <a:off x="12850565" y="1855467"/>
              <a:ext cx="501120" cy="456840"/>
            </p14:xfrm>
          </p:contentPart>
        </mc:Choice>
        <mc:Fallback xmlns="">
          <p:pic>
            <p:nvPicPr>
              <p:cNvPr id="70" name="Ink 69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2845885" y="1848267"/>
                <a:ext cx="511920" cy="47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73" name="Ink 72"/>
              <p14:cNvContentPartPr/>
              <p14:nvPr/>
            </p14:nvContentPartPr>
            <p14:xfrm>
              <a:off x="12013565" y="1957347"/>
              <a:ext cx="1385640" cy="625680"/>
            </p14:xfrm>
          </p:contentPart>
        </mc:Choice>
        <mc:Fallback xmlns="">
          <p:pic>
            <p:nvPicPr>
              <p:cNvPr id="73" name="Ink 72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2005645" y="1949427"/>
                <a:ext cx="1401480" cy="64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78" name="Ink 77"/>
              <p14:cNvContentPartPr/>
              <p14:nvPr/>
            </p14:nvContentPartPr>
            <p14:xfrm>
              <a:off x="12604325" y="487467"/>
              <a:ext cx="871560" cy="407520"/>
            </p14:xfrm>
          </p:contentPart>
        </mc:Choice>
        <mc:Fallback xmlns="">
          <p:pic>
            <p:nvPicPr>
              <p:cNvPr id="78" name="Ink 77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2596765" y="479547"/>
                <a:ext cx="886680" cy="42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81" name="Ink 80"/>
              <p14:cNvContentPartPr/>
              <p14:nvPr/>
            </p14:nvContentPartPr>
            <p14:xfrm>
              <a:off x="13093565" y="462627"/>
              <a:ext cx="513360" cy="623520"/>
            </p14:xfrm>
          </p:contentPart>
        </mc:Choice>
        <mc:Fallback xmlns="">
          <p:pic>
            <p:nvPicPr>
              <p:cNvPr id="81" name="Ink 80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3086005" y="457227"/>
                <a:ext cx="528120" cy="63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86" name="Ink 85"/>
              <p14:cNvContentPartPr/>
              <p14:nvPr/>
            </p14:nvContentPartPr>
            <p14:xfrm>
              <a:off x="12002765" y="676827"/>
              <a:ext cx="458640" cy="443520"/>
            </p14:xfrm>
          </p:contentPart>
        </mc:Choice>
        <mc:Fallback xmlns="">
          <p:pic>
            <p:nvPicPr>
              <p:cNvPr id="86" name="Ink 85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1994125" y="668187"/>
                <a:ext cx="475560" cy="46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99" name="Ink 98"/>
              <p14:cNvContentPartPr/>
              <p14:nvPr/>
            </p14:nvContentPartPr>
            <p14:xfrm>
              <a:off x="-831595" y="2237067"/>
              <a:ext cx="648360" cy="1275480"/>
            </p14:xfrm>
          </p:contentPart>
        </mc:Choice>
        <mc:Fallback xmlns="">
          <p:pic>
            <p:nvPicPr>
              <p:cNvPr id="99" name="Ink 98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-839515" y="2231667"/>
                <a:ext cx="664200" cy="128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104" name="Ink 103"/>
              <p14:cNvContentPartPr/>
              <p14:nvPr/>
            </p14:nvContentPartPr>
            <p14:xfrm>
              <a:off x="-695155" y="6147"/>
              <a:ext cx="582840" cy="578160"/>
            </p14:xfrm>
          </p:contentPart>
        </mc:Choice>
        <mc:Fallback xmlns="">
          <p:pic>
            <p:nvPicPr>
              <p:cNvPr id="104" name="Ink 103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-702715" y="-2853"/>
                <a:ext cx="596880" cy="59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115" name="Ink 114"/>
              <p14:cNvContentPartPr/>
              <p14:nvPr/>
            </p14:nvContentPartPr>
            <p14:xfrm>
              <a:off x="-813235" y="621027"/>
              <a:ext cx="839880" cy="1047240"/>
            </p14:xfrm>
          </p:contentPart>
        </mc:Choice>
        <mc:Fallback xmlns="">
          <p:pic>
            <p:nvPicPr>
              <p:cNvPr id="115" name="Ink 114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-823315" y="610587"/>
                <a:ext cx="858960" cy="106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132" name="Ink 131"/>
              <p14:cNvContentPartPr/>
              <p14:nvPr/>
            </p14:nvContentPartPr>
            <p14:xfrm>
              <a:off x="-1114915" y="132867"/>
              <a:ext cx="1654200" cy="1416240"/>
            </p14:xfrm>
          </p:contentPart>
        </mc:Choice>
        <mc:Fallback xmlns="">
          <p:pic>
            <p:nvPicPr>
              <p:cNvPr id="132" name="Ink 131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-1125715" y="122787"/>
                <a:ext cx="1675080" cy="143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135" name="Ink 134"/>
              <p14:cNvContentPartPr/>
              <p14:nvPr/>
            </p14:nvContentPartPr>
            <p14:xfrm>
              <a:off x="146885" y="334827"/>
              <a:ext cx="507600" cy="318960"/>
            </p14:xfrm>
          </p:contentPart>
        </mc:Choice>
        <mc:Fallback xmlns="">
          <p:pic>
            <p:nvPicPr>
              <p:cNvPr id="135" name="Ink 134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137165" y="324747"/>
                <a:ext cx="527400" cy="33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138" name="Ink 137"/>
              <p14:cNvContentPartPr/>
              <p14:nvPr/>
            </p14:nvContentPartPr>
            <p14:xfrm>
              <a:off x="-1294555" y="53667"/>
              <a:ext cx="576720" cy="2140920"/>
            </p14:xfrm>
          </p:contentPart>
        </mc:Choice>
        <mc:Fallback xmlns="">
          <p:pic>
            <p:nvPicPr>
              <p:cNvPr id="138" name="Ink 137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-1304635" y="43947"/>
                <a:ext cx="59652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141" name="Ink 140"/>
              <p14:cNvContentPartPr/>
              <p14:nvPr/>
            </p14:nvContentPartPr>
            <p14:xfrm>
              <a:off x="12087725" y="1806867"/>
              <a:ext cx="383760" cy="67680"/>
            </p14:xfrm>
          </p:contentPart>
        </mc:Choice>
        <mc:Fallback xmlns="">
          <p:pic>
            <p:nvPicPr>
              <p:cNvPr id="141" name="Ink 140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12078725" y="1797867"/>
                <a:ext cx="401760" cy="8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142" name="Ink 141"/>
              <p14:cNvContentPartPr/>
              <p14:nvPr/>
            </p14:nvContentPartPr>
            <p14:xfrm>
              <a:off x="11863445" y="2408067"/>
              <a:ext cx="1391040" cy="835920"/>
            </p14:xfrm>
          </p:contentPart>
        </mc:Choice>
        <mc:Fallback xmlns="">
          <p:pic>
            <p:nvPicPr>
              <p:cNvPr id="142" name="Ink 141"/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11857685" y="2399067"/>
                <a:ext cx="1405080" cy="85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143" name="Ink 142"/>
              <p14:cNvContentPartPr/>
              <p14:nvPr/>
            </p14:nvContentPartPr>
            <p14:xfrm>
              <a:off x="12671645" y="3047787"/>
              <a:ext cx="554040" cy="265320"/>
            </p14:xfrm>
          </p:contentPart>
        </mc:Choice>
        <mc:Fallback xmlns="">
          <p:pic>
            <p:nvPicPr>
              <p:cNvPr id="143" name="Ink 142"/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12661205" y="3037707"/>
                <a:ext cx="572760" cy="28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155" name="Ink 154"/>
              <p14:cNvContentPartPr/>
              <p14:nvPr/>
            </p14:nvContentPartPr>
            <p14:xfrm>
              <a:off x="-1159195" y="1986867"/>
              <a:ext cx="790200" cy="1676520"/>
            </p14:xfrm>
          </p:contentPart>
        </mc:Choice>
        <mc:Fallback xmlns="">
          <p:pic>
            <p:nvPicPr>
              <p:cNvPr id="155" name="Ink 154"/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-1167475" y="1978947"/>
                <a:ext cx="802800" cy="169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8853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32271" y="791571"/>
            <a:ext cx="11041036" cy="5961431"/>
            <a:chOff x="191071" y="764275"/>
            <a:chExt cx="11041036" cy="5961431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1071" y="764275"/>
              <a:ext cx="11041036" cy="5663821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4380931" y="6387152"/>
              <a:ext cx="6823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/>
                <a:t>70</a:t>
              </a:r>
              <a:endParaRPr lang="en-IN" sz="1600" b="1" dirty="0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/>
              <p14:cNvContentPartPr/>
              <p14:nvPr/>
            </p14:nvContentPartPr>
            <p14:xfrm>
              <a:off x="11955245" y="1451907"/>
              <a:ext cx="494640" cy="30456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945165" y="1442907"/>
                <a:ext cx="513360" cy="32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8" name="Ink 27"/>
              <p14:cNvContentPartPr/>
              <p14:nvPr/>
            </p14:nvContentPartPr>
            <p14:xfrm>
              <a:off x="12556445" y="3060387"/>
              <a:ext cx="819000" cy="308160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546725" y="3052107"/>
                <a:ext cx="837000" cy="32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1" name="Ink 30"/>
              <p14:cNvContentPartPr/>
              <p14:nvPr/>
            </p14:nvContentPartPr>
            <p14:xfrm>
              <a:off x="12417125" y="2822067"/>
              <a:ext cx="727200" cy="216720"/>
            </p14:xfrm>
          </p:contentPart>
        </mc:Choice>
        <mc:Fallback xmlns="">
          <p:pic>
            <p:nvPicPr>
              <p:cNvPr id="31" name="Ink 30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407045" y="2812347"/>
                <a:ext cx="747000" cy="23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2" name="Ink 31"/>
              <p14:cNvContentPartPr/>
              <p14:nvPr/>
            </p14:nvContentPartPr>
            <p14:xfrm>
              <a:off x="11845805" y="1324467"/>
              <a:ext cx="906120" cy="1292400"/>
            </p14:xfrm>
          </p:contentPart>
        </mc:Choice>
        <mc:Fallback xmlns="">
          <p:pic>
            <p:nvPicPr>
              <p:cNvPr id="32" name="Ink 3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1837165" y="1317267"/>
                <a:ext cx="921960" cy="130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3" name="Ink 32"/>
              <p14:cNvContentPartPr/>
              <p14:nvPr/>
            </p14:nvContentPartPr>
            <p14:xfrm>
              <a:off x="11993045" y="2099907"/>
              <a:ext cx="482040" cy="421920"/>
            </p14:xfrm>
          </p:contentPart>
        </mc:Choice>
        <mc:Fallback xmlns="">
          <p:pic>
            <p:nvPicPr>
              <p:cNvPr id="33" name="Ink 32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1982613" y="2090547"/>
                <a:ext cx="501465" cy="44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9" name="Ink 38"/>
              <p14:cNvContentPartPr/>
              <p14:nvPr/>
            </p14:nvContentPartPr>
            <p14:xfrm>
              <a:off x="12206525" y="3760587"/>
              <a:ext cx="1281240" cy="1231560"/>
            </p14:xfrm>
          </p:contentPart>
        </mc:Choice>
        <mc:Fallback xmlns="">
          <p:pic>
            <p:nvPicPr>
              <p:cNvPr id="39" name="Ink 38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2196445" y="3750507"/>
                <a:ext cx="1301400" cy="124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2" name="Ink 41"/>
              <p14:cNvContentPartPr/>
              <p14:nvPr/>
            </p14:nvContentPartPr>
            <p14:xfrm>
              <a:off x="12111485" y="3445947"/>
              <a:ext cx="1108800" cy="661680"/>
            </p14:xfrm>
          </p:contentPart>
        </mc:Choice>
        <mc:Fallback xmlns="">
          <p:pic>
            <p:nvPicPr>
              <p:cNvPr id="42" name="Ink 41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2102128" y="3436587"/>
                <a:ext cx="1127514" cy="68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63" name="Ink 62"/>
              <p14:cNvContentPartPr/>
              <p14:nvPr/>
            </p14:nvContentPartPr>
            <p14:xfrm>
              <a:off x="12953525" y="1350027"/>
              <a:ext cx="500040" cy="296280"/>
            </p14:xfrm>
          </p:contentPart>
        </mc:Choice>
        <mc:Fallback xmlns="">
          <p:pic>
            <p:nvPicPr>
              <p:cNvPr id="63" name="Ink 62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2943805" y="1339959"/>
                <a:ext cx="519120" cy="3156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64" name="Ink 63"/>
              <p14:cNvContentPartPr/>
              <p14:nvPr/>
            </p14:nvContentPartPr>
            <p14:xfrm>
              <a:off x="12686045" y="919827"/>
              <a:ext cx="970920" cy="954720"/>
            </p14:xfrm>
          </p:contentPart>
        </mc:Choice>
        <mc:Fallback xmlns="">
          <p:pic>
            <p:nvPicPr>
              <p:cNvPr id="64" name="Ink 63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2681365" y="912267"/>
                <a:ext cx="984960" cy="97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70" name="Ink 69"/>
              <p14:cNvContentPartPr/>
              <p14:nvPr/>
            </p14:nvContentPartPr>
            <p14:xfrm>
              <a:off x="12850565" y="1855467"/>
              <a:ext cx="501120" cy="456840"/>
            </p14:xfrm>
          </p:contentPart>
        </mc:Choice>
        <mc:Fallback xmlns="">
          <p:pic>
            <p:nvPicPr>
              <p:cNvPr id="70" name="Ink 69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2845885" y="1848267"/>
                <a:ext cx="511920" cy="47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73" name="Ink 72"/>
              <p14:cNvContentPartPr/>
              <p14:nvPr/>
            </p14:nvContentPartPr>
            <p14:xfrm>
              <a:off x="12013565" y="1957347"/>
              <a:ext cx="1385640" cy="625680"/>
            </p14:xfrm>
          </p:contentPart>
        </mc:Choice>
        <mc:Fallback xmlns="">
          <p:pic>
            <p:nvPicPr>
              <p:cNvPr id="73" name="Ink 72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2005645" y="1949427"/>
                <a:ext cx="1401480" cy="64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78" name="Ink 77"/>
              <p14:cNvContentPartPr/>
              <p14:nvPr/>
            </p14:nvContentPartPr>
            <p14:xfrm>
              <a:off x="12604325" y="487467"/>
              <a:ext cx="871560" cy="407520"/>
            </p14:xfrm>
          </p:contentPart>
        </mc:Choice>
        <mc:Fallback xmlns="">
          <p:pic>
            <p:nvPicPr>
              <p:cNvPr id="78" name="Ink 77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2596765" y="479547"/>
                <a:ext cx="886680" cy="42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81" name="Ink 80"/>
              <p14:cNvContentPartPr/>
              <p14:nvPr/>
            </p14:nvContentPartPr>
            <p14:xfrm>
              <a:off x="13093565" y="462627"/>
              <a:ext cx="513360" cy="623520"/>
            </p14:xfrm>
          </p:contentPart>
        </mc:Choice>
        <mc:Fallback xmlns="">
          <p:pic>
            <p:nvPicPr>
              <p:cNvPr id="81" name="Ink 80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3086005" y="457590"/>
                <a:ext cx="528120" cy="6361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86" name="Ink 85"/>
              <p14:cNvContentPartPr/>
              <p14:nvPr/>
            </p14:nvContentPartPr>
            <p14:xfrm>
              <a:off x="12002765" y="676827"/>
              <a:ext cx="458640" cy="443520"/>
            </p14:xfrm>
          </p:contentPart>
        </mc:Choice>
        <mc:Fallback xmlns="">
          <p:pic>
            <p:nvPicPr>
              <p:cNvPr id="86" name="Ink 85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1994125" y="668187"/>
                <a:ext cx="475560" cy="46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99" name="Ink 98"/>
              <p14:cNvContentPartPr/>
              <p14:nvPr/>
            </p14:nvContentPartPr>
            <p14:xfrm>
              <a:off x="-831595" y="2237067"/>
              <a:ext cx="648360" cy="1275480"/>
            </p14:xfrm>
          </p:contentPart>
        </mc:Choice>
        <mc:Fallback xmlns="">
          <p:pic>
            <p:nvPicPr>
              <p:cNvPr id="99" name="Ink 98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-839515" y="2231667"/>
                <a:ext cx="664200" cy="128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104" name="Ink 103"/>
              <p14:cNvContentPartPr/>
              <p14:nvPr/>
            </p14:nvContentPartPr>
            <p14:xfrm>
              <a:off x="-695155" y="6147"/>
              <a:ext cx="582840" cy="578160"/>
            </p14:xfrm>
          </p:contentPart>
        </mc:Choice>
        <mc:Fallback xmlns="">
          <p:pic>
            <p:nvPicPr>
              <p:cNvPr id="104" name="Ink 103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-702715" y="-2488"/>
                <a:ext cx="596880" cy="5932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115" name="Ink 114"/>
              <p14:cNvContentPartPr/>
              <p14:nvPr/>
            </p14:nvContentPartPr>
            <p14:xfrm>
              <a:off x="-813235" y="621027"/>
              <a:ext cx="839880" cy="1047240"/>
            </p14:xfrm>
          </p:contentPart>
        </mc:Choice>
        <mc:Fallback xmlns="">
          <p:pic>
            <p:nvPicPr>
              <p:cNvPr id="115" name="Ink 114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-823315" y="610587"/>
                <a:ext cx="858960" cy="106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132" name="Ink 131"/>
              <p14:cNvContentPartPr/>
              <p14:nvPr/>
            </p14:nvContentPartPr>
            <p14:xfrm>
              <a:off x="-1114915" y="132867"/>
              <a:ext cx="1654200" cy="1416240"/>
            </p14:xfrm>
          </p:contentPart>
        </mc:Choice>
        <mc:Fallback xmlns="">
          <p:pic>
            <p:nvPicPr>
              <p:cNvPr id="132" name="Ink 131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-1125715" y="122787"/>
                <a:ext cx="1675080" cy="143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135" name="Ink 134"/>
              <p14:cNvContentPartPr/>
              <p14:nvPr/>
            </p14:nvContentPartPr>
            <p14:xfrm>
              <a:off x="146885" y="334827"/>
              <a:ext cx="507600" cy="318960"/>
            </p14:xfrm>
          </p:contentPart>
        </mc:Choice>
        <mc:Fallback xmlns="">
          <p:pic>
            <p:nvPicPr>
              <p:cNvPr id="135" name="Ink 134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137165" y="324747"/>
                <a:ext cx="527400" cy="33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138" name="Ink 137"/>
              <p14:cNvContentPartPr/>
              <p14:nvPr/>
            </p14:nvContentPartPr>
            <p14:xfrm>
              <a:off x="-1294555" y="53667"/>
              <a:ext cx="576720" cy="2140920"/>
            </p14:xfrm>
          </p:contentPart>
        </mc:Choice>
        <mc:Fallback xmlns="">
          <p:pic>
            <p:nvPicPr>
              <p:cNvPr id="138" name="Ink 137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-1304635" y="43947"/>
                <a:ext cx="59652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141" name="Ink 140"/>
              <p14:cNvContentPartPr/>
              <p14:nvPr/>
            </p14:nvContentPartPr>
            <p14:xfrm>
              <a:off x="12087725" y="1806867"/>
              <a:ext cx="383760" cy="67680"/>
            </p14:xfrm>
          </p:contentPart>
        </mc:Choice>
        <mc:Fallback xmlns="">
          <p:pic>
            <p:nvPicPr>
              <p:cNvPr id="141" name="Ink 140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12078725" y="1797867"/>
                <a:ext cx="401760" cy="8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142" name="Ink 141"/>
              <p14:cNvContentPartPr/>
              <p14:nvPr/>
            </p14:nvContentPartPr>
            <p14:xfrm>
              <a:off x="11863445" y="2408067"/>
              <a:ext cx="1391040" cy="835920"/>
            </p14:xfrm>
          </p:contentPart>
        </mc:Choice>
        <mc:Fallback xmlns="">
          <p:pic>
            <p:nvPicPr>
              <p:cNvPr id="142" name="Ink 141"/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11857685" y="2399067"/>
                <a:ext cx="1405080" cy="85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143" name="Ink 142"/>
              <p14:cNvContentPartPr/>
              <p14:nvPr/>
            </p14:nvContentPartPr>
            <p14:xfrm>
              <a:off x="12671645" y="3047787"/>
              <a:ext cx="554040" cy="265320"/>
            </p14:xfrm>
          </p:contentPart>
        </mc:Choice>
        <mc:Fallback xmlns="">
          <p:pic>
            <p:nvPicPr>
              <p:cNvPr id="143" name="Ink 142"/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12661205" y="3037707"/>
                <a:ext cx="572760" cy="28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155" name="Ink 154"/>
              <p14:cNvContentPartPr/>
              <p14:nvPr/>
            </p14:nvContentPartPr>
            <p14:xfrm>
              <a:off x="-1159195" y="1986867"/>
              <a:ext cx="790200" cy="1676520"/>
            </p14:xfrm>
          </p:contentPart>
        </mc:Choice>
        <mc:Fallback xmlns="">
          <p:pic>
            <p:nvPicPr>
              <p:cNvPr id="155" name="Ink 154"/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-1167475" y="1978947"/>
                <a:ext cx="802800" cy="169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9460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38" y="1009934"/>
            <a:ext cx="5755800" cy="273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01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6161" y="1378424"/>
            <a:ext cx="60869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Plan – B and plan C for non performing student.</a:t>
            </a:r>
          </a:p>
          <a:p>
            <a:pPr marL="342900" indent="-342900">
              <a:buAutoNum type="arabicPeriod"/>
            </a:pPr>
            <a:r>
              <a:rPr lang="en-GB" dirty="0" smtClean="0"/>
              <a:t>Filter process</a:t>
            </a:r>
          </a:p>
          <a:p>
            <a:pPr marL="342900" indent="-342900">
              <a:buAutoNum type="arabicPeriod"/>
            </a:pPr>
            <a:r>
              <a:rPr lang="en-GB" dirty="0" smtClean="0"/>
              <a:t>Student feedback for targeted plan with evaluation with parents</a:t>
            </a:r>
          </a:p>
          <a:p>
            <a:pPr marL="342900" indent="-342900"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7761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646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963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425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3970" y="798490"/>
            <a:ext cx="10330193" cy="36933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00B050"/>
                </a:solidFill>
              </a:rPr>
              <a:t>Refund Rule:</a:t>
            </a:r>
          </a:p>
          <a:p>
            <a:r>
              <a:rPr lang="en-GB" sz="2000" dirty="0" smtClean="0"/>
              <a:t>Case –1:</a:t>
            </a:r>
          </a:p>
          <a:p>
            <a:r>
              <a:rPr lang="en-GB" dirty="0" smtClean="0"/>
              <a:t>Those students who have been enrolled in </a:t>
            </a:r>
            <a:r>
              <a:rPr lang="en-GB" dirty="0"/>
              <a:t>A</a:t>
            </a:r>
            <a:r>
              <a:rPr lang="en-GB" dirty="0" smtClean="0"/>
              <a:t>nant Classes and don’t attend any class will be applicable to receive a “Refundable amount” = “Total amount paid by students” – “Admission Charges (</a:t>
            </a:r>
            <a:r>
              <a:rPr lang="en-GB" dirty="0" err="1" smtClean="0"/>
              <a:t>Rs</a:t>
            </a:r>
            <a:r>
              <a:rPr lang="en-GB" dirty="0" smtClean="0"/>
              <a:t> @500/-only)”.</a:t>
            </a:r>
          </a:p>
          <a:p>
            <a:endParaRPr lang="en-GB" dirty="0"/>
          </a:p>
          <a:p>
            <a:r>
              <a:rPr lang="en-GB" sz="2000" dirty="0" smtClean="0"/>
              <a:t>Case -2:</a:t>
            </a:r>
          </a:p>
          <a:p>
            <a:r>
              <a:rPr lang="en-GB" dirty="0" smtClean="0"/>
              <a:t>Those students who </a:t>
            </a:r>
            <a:r>
              <a:rPr lang="en-GB" dirty="0"/>
              <a:t>have been enrolled </a:t>
            </a:r>
            <a:r>
              <a:rPr lang="en-GB" dirty="0" smtClean="0"/>
              <a:t>in Anant Classes and  attend class for less than six month will be applicable to receive or claim a “Refundable amount” = “Total amount paid by students” – </a:t>
            </a:r>
            <a:r>
              <a:rPr lang="en-GB" dirty="0" smtClean="0">
                <a:solidFill>
                  <a:schemeClr val="tx1"/>
                </a:solidFill>
              </a:rPr>
              <a:t>“Number of month class run after admission x </a:t>
            </a:r>
            <a:r>
              <a:rPr lang="en-GB" dirty="0" err="1" smtClean="0">
                <a:solidFill>
                  <a:schemeClr val="tx1"/>
                </a:solidFill>
              </a:rPr>
              <a:t>Rs</a:t>
            </a:r>
            <a:r>
              <a:rPr lang="en-GB" dirty="0" smtClean="0">
                <a:solidFill>
                  <a:schemeClr val="tx1"/>
                </a:solidFill>
              </a:rPr>
              <a:t>@ 2000/month only”.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Case -3: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Course fee is not refundable after time periods of six month of the session (Aug-21).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8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917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385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15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91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820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689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185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9617" y="739967"/>
            <a:ext cx="6933064" cy="594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71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9618</TotalTime>
  <Words>1339</Words>
  <Application>Microsoft Office PowerPoint</Application>
  <PresentationFormat>Widescreen</PresentationFormat>
  <Paragraphs>249</Paragraphs>
  <Slides>86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93" baseType="lpstr">
      <vt:lpstr>Arial</vt:lpstr>
      <vt:lpstr>Arial Black</vt:lpstr>
      <vt:lpstr>Calibri</vt:lpstr>
      <vt:lpstr>Eras Bold ITC</vt:lpstr>
      <vt:lpstr>Mongolian Baiti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226</cp:revision>
  <dcterms:created xsi:type="dcterms:W3CDTF">2021-02-13T03:21:25Z</dcterms:created>
  <dcterms:modified xsi:type="dcterms:W3CDTF">2021-03-19T14:49:08Z</dcterms:modified>
</cp:coreProperties>
</file>